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6" r:id="rId2"/>
    <p:sldId id="258" r:id="rId3"/>
    <p:sldId id="261" r:id="rId4"/>
    <p:sldId id="262" r:id="rId5"/>
    <p:sldId id="263" r:id="rId6"/>
    <p:sldId id="260" r:id="rId7"/>
    <p:sldId id="259" r:id="rId8"/>
    <p:sldId id="264" r:id="rId9"/>
    <p:sldId id="257" r:id="rId10"/>
    <p:sldId id="270" r:id="rId11"/>
    <p:sldId id="271" r:id="rId12"/>
    <p:sldId id="272" r:id="rId13"/>
    <p:sldId id="273" r:id="rId14"/>
    <p:sldId id="274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3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61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427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27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510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903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67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437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393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00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324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51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724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698" r:id="rId6"/>
    <p:sldLayoutId id="2147483694" r:id="rId7"/>
    <p:sldLayoutId id="2147483695" r:id="rId8"/>
    <p:sldLayoutId id="2147483696" r:id="rId9"/>
    <p:sldLayoutId id="2147483697" r:id="rId10"/>
    <p:sldLayoutId id="214748369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ingent.com/blog/top-technologies-used-to-develop-mobile-app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2306AB6-9D65-4F8E-9FD7-C3F3A3DE39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312D7D-83ED-420B-A734-5E182084EC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66" b="221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84C940E-7A1D-418E-A9E8-C9852CA8E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1255" y="2996261"/>
            <a:ext cx="6310745" cy="3861739"/>
          </a:xfrm>
          <a:custGeom>
            <a:avLst/>
            <a:gdLst>
              <a:gd name="connsiteX0" fmla="*/ 5172027 w 6310745"/>
              <a:gd name="connsiteY0" fmla="*/ 351902 h 3861739"/>
              <a:gd name="connsiteX1" fmla="*/ 5173047 w 6310745"/>
              <a:gd name="connsiteY1" fmla="*/ 352987 h 3861739"/>
              <a:gd name="connsiteX2" fmla="*/ 5177471 w 6310745"/>
              <a:gd name="connsiteY2" fmla="*/ 352581 h 3861739"/>
              <a:gd name="connsiteX3" fmla="*/ 2969865 w 6310745"/>
              <a:gd name="connsiteY3" fmla="*/ 91462 h 3861739"/>
              <a:gd name="connsiteX4" fmla="*/ 2918830 w 6310745"/>
              <a:gd name="connsiteY4" fmla="*/ 95401 h 3861739"/>
              <a:gd name="connsiteX5" fmla="*/ 1957331 w 6310745"/>
              <a:gd name="connsiteY5" fmla="*/ 323658 h 3861739"/>
              <a:gd name="connsiteX6" fmla="*/ 413011 w 6310745"/>
              <a:gd name="connsiteY6" fmla="*/ 1429370 h 3861739"/>
              <a:gd name="connsiteX7" fmla="*/ 88087 w 6310745"/>
              <a:gd name="connsiteY7" fmla="*/ 2204577 h 3861739"/>
              <a:gd name="connsiteX8" fmla="*/ 109862 w 6310745"/>
              <a:gd name="connsiteY8" fmla="*/ 2159496 h 3861739"/>
              <a:gd name="connsiteX9" fmla="*/ 566286 w 6310745"/>
              <a:gd name="connsiteY9" fmla="*/ 1369352 h 3861739"/>
              <a:gd name="connsiteX10" fmla="*/ 1648059 w 6310745"/>
              <a:gd name="connsiteY10" fmla="*/ 484837 h 3861739"/>
              <a:gd name="connsiteX11" fmla="*/ 2969865 w 6310745"/>
              <a:gd name="connsiteY11" fmla="*/ 91462 h 3861739"/>
              <a:gd name="connsiteX12" fmla="*/ 3495357 w 6310745"/>
              <a:gd name="connsiteY12" fmla="*/ 893 h 3861739"/>
              <a:gd name="connsiteX13" fmla="*/ 3941913 w 6310745"/>
              <a:gd name="connsiteY13" fmla="*/ 37963 h 3861739"/>
              <a:gd name="connsiteX14" fmla="*/ 5299614 w 6310745"/>
              <a:gd name="connsiteY14" fmla="*/ 324201 h 3861739"/>
              <a:gd name="connsiteX15" fmla="*/ 6213700 w 6310745"/>
              <a:gd name="connsiteY15" fmla="*/ 666307 h 3861739"/>
              <a:gd name="connsiteX16" fmla="*/ 6310745 w 6310745"/>
              <a:gd name="connsiteY16" fmla="*/ 718092 h 3861739"/>
              <a:gd name="connsiteX17" fmla="*/ 6310745 w 6310745"/>
              <a:gd name="connsiteY17" fmla="*/ 786964 h 3861739"/>
              <a:gd name="connsiteX18" fmla="*/ 6223734 w 6310745"/>
              <a:gd name="connsiteY18" fmla="*/ 739515 h 3861739"/>
              <a:gd name="connsiteX19" fmla="*/ 5436559 w 6310745"/>
              <a:gd name="connsiteY19" fmla="*/ 427942 h 3861739"/>
              <a:gd name="connsiteX20" fmla="*/ 5314925 w 6310745"/>
              <a:gd name="connsiteY20" fmla="*/ 390465 h 3861739"/>
              <a:gd name="connsiteX21" fmla="*/ 5198564 w 6310745"/>
              <a:gd name="connsiteY21" fmla="*/ 357468 h 3861739"/>
              <a:gd name="connsiteX22" fmla="*/ 5826636 w 6310745"/>
              <a:gd name="connsiteY22" fmla="*/ 619266 h 3861739"/>
              <a:gd name="connsiteX23" fmla="*/ 6125359 w 6310745"/>
              <a:gd name="connsiteY23" fmla="*/ 778370 h 3861739"/>
              <a:gd name="connsiteX24" fmla="*/ 6310745 w 6310745"/>
              <a:gd name="connsiteY24" fmla="*/ 896973 h 3861739"/>
              <a:gd name="connsiteX25" fmla="*/ 6310745 w 6310745"/>
              <a:gd name="connsiteY25" fmla="*/ 3861739 h 3861739"/>
              <a:gd name="connsiteX26" fmla="*/ 974639 w 6310745"/>
              <a:gd name="connsiteY26" fmla="*/ 3861739 h 3861739"/>
              <a:gd name="connsiteX27" fmla="*/ 719986 w 6310745"/>
              <a:gd name="connsiteY27" fmla="*/ 3659957 h 3861739"/>
              <a:gd name="connsiteX28" fmla="*/ 299202 w 6310745"/>
              <a:gd name="connsiteY28" fmla="*/ 3177626 h 3861739"/>
              <a:gd name="connsiteX29" fmla="*/ 52873 w 6310745"/>
              <a:gd name="connsiteY29" fmla="*/ 2564820 h 3861739"/>
              <a:gd name="connsiteX30" fmla="*/ 21743 w 6310745"/>
              <a:gd name="connsiteY30" fmla="*/ 2457276 h 3861739"/>
              <a:gd name="connsiteX31" fmla="*/ 15788 w 6310745"/>
              <a:gd name="connsiteY31" fmla="*/ 2193035 h 3861739"/>
              <a:gd name="connsiteX32" fmla="*/ 1087523 w 6310745"/>
              <a:gd name="connsiteY32" fmla="*/ 695306 h 3861739"/>
              <a:gd name="connsiteX33" fmla="*/ 2765215 w 6310745"/>
              <a:gd name="connsiteY33" fmla="*/ 56158 h 3861739"/>
              <a:gd name="connsiteX34" fmla="*/ 3120078 w 6310745"/>
              <a:gd name="connsiteY34" fmla="*/ 15422 h 3861739"/>
              <a:gd name="connsiteX35" fmla="*/ 3495357 w 6310745"/>
              <a:gd name="connsiteY35" fmla="*/ 893 h 386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310745" h="3861739">
                <a:moveTo>
                  <a:pt x="5172027" y="351902"/>
                </a:moveTo>
                <a:cubicBezTo>
                  <a:pt x="5172027" y="351902"/>
                  <a:pt x="5172027" y="352852"/>
                  <a:pt x="5173047" y="352987"/>
                </a:cubicBezTo>
                <a:lnTo>
                  <a:pt x="5177471" y="352581"/>
                </a:lnTo>
                <a:close/>
                <a:moveTo>
                  <a:pt x="2969865" y="91462"/>
                </a:moveTo>
                <a:cubicBezTo>
                  <a:pt x="2952701" y="89711"/>
                  <a:pt x="2935264" y="91055"/>
                  <a:pt x="2918830" y="95401"/>
                </a:cubicBezTo>
                <a:cubicBezTo>
                  <a:pt x="2586081" y="133611"/>
                  <a:pt x="2262146" y="210506"/>
                  <a:pt x="1957331" y="323658"/>
                </a:cubicBezTo>
                <a:cubicBezTo>
                  <a:pt x="1300170" y="565494"/>
                  <a:pt x="773488" y="924243"/>
                  <a:pt x="413011" y="1429370"/>
                </a:cubicBezTo>
                <a:cubicBezTo>
                  <a:pt x="241125" y="1667934"/>
                  <a:pt x="130650" y="1931482"/>
                  <a:pt x="88087" y="2204577"/>
                </a:cubicBezTo>
                <a:cubicBezTo>
                  <a:pt x="96253" y="2189777"/>
                  <a:pt x="103398" y="2174704"/>
                  <a:pt x="109862" y="2159496"/>
                </a:cubicBezTo>
                <a:cubicBezTo>
                  <a:pt x="227584" y="1883441"/>
                  <a:pt x="374053" y="1617978"/>
                  <a:pt x="566286" y="1369352"/>
                </a:cubicBezTo>
                <a:cubicBezTo>
                  <a:pt x="843916" y="1009789"/>
                  <a:pt x="1197929" y="710108"/>
                  <a:pt x="1648059" y="484837"/>
                </a:cubicBezTo>
                <a:cubicBezTo>
                  <a:pt x="2053957" y="281700"/>
                  <a:pt x="2497621" y="159899"/>
                  <a:pt x="2969865" y="91462"/>
                </a:cubicBezTo>
                <a:close/>
                <a:moveTo>
                  <a:pt x="3495357" y="893"/>
                </a:moveTo>
                <a:cubicBezTo>
                  <a:pt x="3633661" y="-4539"/>
                  <a:pt x="3787957" y="15693"/>
                  <a:pt x="3941913" y="37963"/>
                </a:cubicBezTo>
                <a:cubicBezTo>
                  <a:pt x="4403949" y="104770"/>
                  <a:pt x="4858161" y="195339"/>
                  <a:pt x="5299614" y="324201"/>
                </a:cubicBezTo>
                <a:cubicBezTo>
                  <a:pt x="5617945" y="417079"/>
                  <a:pt x="5925559" y="526685"/>
                  <a:pt x="6213700" y="666307"/>
                </a:cubicBezTo>
                <a:lnTo>
                  <a:pt x="6310745" y="718092"/>
                </a:lnTo>
                <a:lnTo>
                  <a:pt x="6310745" y="786964"/>
                </a:lnTo>
                <a:lnTo>
                  <a:pt x="6223734" y="739515"/>
                </a:lnTo>
                <a:cubicBezTo>
                  <a:pt x="5975170" y="615379"/>
                  <a:pt x="5710361" y="515015"/>
                  <a:pt x="5436559" y="427942"/>
                </a:cubicBezTo>
                <a:cubicBezTo>
                  <a:pt x="5396292" y="415002"/>
                  <a:pt x="5355753" y="402509"/>
                  <a:pt x="5314925" y="390465"/>
                </a:cubicBezTo>
                <a:cubicBezTo>
                  <a:pt x="5276307" y="379059"/>
                  <a:pt x="5237351" y="368468"/>
                  <a:pt x="5198564" y="357468"/>
                </a:cubicBezTo>
                <a:cubicBezTo>
                  <a:pt x="5414393" y="434473"/>
                  <a:pt x="5624129" y="521907"/>
                  <a:pt x="5826636" y="619266"/>
                </a:cubicBezTo>
                <a:cubicBezTo>
                  <a:pt x="5929344" y="669507"/>
                  <a:pt x="6029097" y="722388"/>
                  <a:pt x="6125359" y="778370"/>
                </a:cubicBezTo>
                <a:lnTo>
                  <a:pt x="6310745" y="896973"/>
                </a:lnTo>
                <a:lnTo>
                  <a:pt x="6310745" y="3861739"/>
                </a:lnTo>
                <a:lnTo>
                  <a:pt x="974639" y="3861739"/>
                </a:lnTo>
                <a:lnTo>
                  <a:pt x="719986" y="3659957"/>
                </a:lnTo>
                <a:cubicBezTo>
                  <a:pt x="556844" y="3515259"/>
                  <a:pt x="415052" y="3355506"/>
                  <a:pt x="299202" y="3177626"/>
                </a:cubicBezTo>
                <a:cubicBezTo>
                  <a:pt x="173197" y="2986301"/>
                  <a:pt x="89840" y="2778941"/>
                  <a:pt x="52873" y="2564820"/>
                </a:cubicBezTo>
                <a:cubicBezTo>
                  <a:pt x="46170" y="2528361"/>
                  <a:pt x="35760" y="2492390"/>
                  <a:pt x="21743" y="2457276"/>
                </a:cubicBezTo>
                <a:cubicBezTo>
                  <a:pt x="-12282" y="2369287"/>
                  <a:pt x="-34" y="2280753"/>
                  <a:pt x="15788" y="2193035"/>
                </a:cubicBezTo>
                <a:cubicBezTo>
                  <a:pt x="125343" y="1581179"/>
                  <a:pt x="505554" y="1091397"/>
                  <a:pt x="1087523" y="695306"/>
                </a:cubicBezTo>
                <a:cubicBezTo>
                  <a:pt x="1574397" y="363308"/>
                  <a:pt x="2138335" y="155961"/>
                  <a:pt x="2765215" y="56158"/>
                </a:cubicBezTo>
                <a:cubicBezTo>
                  <a:pt x="2882595" y="37419"/>
                  <a:pt x="3000997" y="24655"/>
                  <a:pt x="3120078" y="15422"/>
                </a:cubicBezTo>
                <a:cubicBezTo>
                  <a:pt x="3239161" y="6188"/>
                  <a:pt x="3356711" y="2250"/>
                  <a:pt x="3495357" y="893"/>
                </a:cubicBezTo>
                <a:close/>
              </a:path>
            </a:pathLst>
          </a:custGeom>
          <a:solidFill>
            <a:srgbClr val="C696A8">
              <a:alpha val="91000"/>
            </a:srgbClr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1C8765D-0F49-4428-9EE1-C1B5639E8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04878" y="3732208"/>
            <a:ext cx="4574851" cy="1390218"/>
          </a:xfrm>
        </p:spPr>
        <p:txBody>
          <a:bodyPr anchor="b">
            <a:normAutofit/>
          </a:bodyPr>
          <a:lstStyle/>
          <a:p>
            <a:pPr algn="ctr"/>
            <a:r>
              <a:rPr lang="de-DE" sz="5200" dirty="0">
                <a:solidFill>
                  <a:schemeClr val="bg1"/>
                </a:solidFill>
              </a:rPr>
              <a:t>Garten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72E0F698-EDF5-464C-B466-8D34B8AF1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9179" y="5344820"/>
            <a:ext cx="3994793" cy="27432"/>
          </a:xfrm>
          <a:custGeom>
            <a:avLst/>
            <a:gdLst>
              <a:gd name="connsiteX0" fmla="*/ 0 w 3994793"/>
              <a:gd name="connsiteY0" fmla="*/ 0 h 27432"/>
              <a:gd name="connsiteX1" fmla="*/ 745695 w 3994793"/>
              <a:gd name="connsiteY1" fmla="*/ 0 h 27432"/>
              <a:gd name="connsiteX2" fmla="*/ 1451441 w 3994793"/>
              <a:gd name="connsiteY2" fmla="*/ 0 h 27432"/>
              <a:gd name="connsiteX3" fmla="*/ 2157188 w 3994793"/>
              <a:gd name="connsiteY3" fmla="*/ 0 h 27432"/>
              <a:gd name="connsiteX4" fmla="*/ 2703143 w 3994793"/>
              <a:gd name="connsiteY4" fmla="*/ 0 h 27432"/>
              <a:gd name="connsiteX5" fmla="*/ 3289046 w 3994793"/>
              <a:gd name="connsiteY5" fmla="*/ 0 h 27432"/>
              <a:gd name="connsiteX6" fmla="*/ 3994793 w 3994793"/>
              <a:gd name="connsiteY6" fmla="*/ 0 h 27432"/>
              <a:gd name="connsiteX7" fmla="*/ 3994793 w 3994793"/>
              <a:gd name="connsiteY7" fmla="*/ 27432 h 27432"/>
              <a:gd name="connsiteX8" fmla="*/ 3328994 w 3994793"/>
              <a:gd name="connsiteY8" fmla="*/ 27432 h 27432"/>
              <a:gd name="connsiteX9" fmla="*/ 2783039 w 3994793"/>
              <a:gd name="connsiteY9" fmla="*/ 27432 h 27432"/>
              <a:gd name="connsiteX10" fmla="*/ 2237084 w 3994793"/>
              <a:gd name="connsiteY10" fmla="*/ 27432 h 27432"/>
              <a:gd name="connsiteX11" fmla="*/ 1531337 w 3994793"/>
              <a:gd name="connsiteY11" fmla="*/ 27432 h 27432"/>
              <a:gd name="connsiteX12" fmla="*/ 945434 w 3994793"/>
              <a:gd name="connsiteY12" fmla="*/ 27432 h 27432"/>
              <a:gd name="connsiteX13" fmla="*/ 0 w 3994793"/>
              <a:gd name="connsiteY13" fmla="*/ 27432 h 27432"/>
              <a:gd name="connsiteX14" fmla="*/ 0 w 3994793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94793" h="27432" fill="none" extrusionOk="0">
                <a:moveTo>
                  <a:pt x="0" y="0"/>
                </a:moveTo>
                <a:cubicBezTo>
                  <a:pt x="285474" y="-22732"/>
                  <a:pt x="421546" y="-1893"/>
                  <a:pt x="745695" y="0"/>
                </a:cubicBezTo>
                <a:cubicBezTo>
                  <a:pt x="1069844" y="1893"/>
                  <a:pt x="1267051" y="4066"/>
                  <a:pt x="1451441" y="0"/>
                </a:cubicBezTo>
                <a:cubicBezTo>
                  <a:pt x="1635831" y="-4066"/>
                  <a:pt x="1865269" y="3287"/>
                  <a:pt x="2157188" y="0"/>
                </a:cubicBezTo>
                <a:cubicBezTo>
                  <a:pt x="2449107" y="-3287"/>
                  <a:pt x="2473776" y="-12720"/>
                  <a:pt x="2703143" y="0"/>
                </a:cubicBezTo>
                <a:cubicBezTo>
                  <a:pt x="2932510" y="12720"/>
                  <a:pt x="3023998" y="17286"/>
                  <a:pt x="3289046" y="0"/>
                </a:cubicBezTo>
                <a:cubicBezTo>
                  <a:pt x="3554094" y="-17286"/>
                  <a:pt x="3836668" y="10296"/>
                  <a:pt x="3994793" y="0"/>
                </a:cubicBezTo>
                <a:cubicBezTo>
                  <a:pt x="3993836" y="8431"/>
                  <a:pt x="3994444" y="14612"/>
                  <a:pt x="3994793" y="27432"/>
                </a:cubicBezTo>
                <a:cubicBezTo>
                  <a:pt x="3751330" y="45147"/>
                  <a:pt x="3618521" y="7232"/>
                  <a:pt x="3328994" y="27432"/>
                </a:cubicBezTo>
                <a:cubicBezTo>
                  <a:pt x="3039467" y="47632"/>
                  <a:pt x="2908653" y="25202"/>
                  <a:pt x="2783039" y="27432"/>
                </a:cubicBezTo>
                <a:cubicBezTo>
                  <a:pt x="2657426" y="29662"/>
                  <a:pt x="2373985" y="40038"/>
                  <a:pt x="2237084" y="27432"/>
                </a:cubicBezTo>
                <a:cubicBezTo>
                  <a:pt x="2100183" y="14826"/>
                  <a:pt x="1862145" y="31781"/>
                  <a:pt x="1531337" y="27432"/>
                </a:cubicBezTo>
                <a:cubicBezTo>
                  <a:pt x="1200529" y="23083"/>
                  <a:pt x="1153029" y="12124"/>
                  <a:pt x="945434" y="27432"/>
                </a:cubicBezTo>
                <a:cubicBezTo>
                  <a:pt x="737839" y="42740"/>
                  <a:pt x="371500" y="-18970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994793" h="27432" stroke="0" extrusionOk="0">
                <a:moveTo>
                  <a:pt x="0" y="0"/>
                </a:moveTo>
                <a:cubicBezTo>
                  <a:pt x="233202" y="14567"/>
                  <a:pt x="387388" y="28518"/>
                  <a:pt x="625851" y="0"/>
                </a:cubicBezTo>
                <a:cubicBezTo>
                  <a:pt x="864314" y="-28518"/>
                  <a:pt x="1027047" y="-26118"/>
                  <a:pt x="1171806" y="0"/>
                </a:cubicBezTo>
                <a:cubicBezTo>
                  <a:pt x="1316566" y="26118"/>
                  <a:pt x="1639655" y="-2490"/>
                  <a:pt x="1917501" y="0"/>
                </a:cubicBezTo>
                <a:cubicBezTo>
                  <a:pt x="2195348" y="2490"/>
                  <a:pt x="2328758" y="19053"/>
                  <a:pt x="2543352" y="0"/>
                </a:cubicBezTo>
                <a:cubicBezTo>
                  <a:pt x="2757946" y="-19053"/>
                  <a:pt x="3028913" y="23876"/>
                  <a:pt x="3169202" y="0"/>
                </a:cubicBezTo>
                <a:cubicBezTo>
                  <a:pt x="3309491" y="-23876"/>
                  <a:pt x="3706249" y="-31775"/>
                  <a:pt x="3994793" y="0"/>
                </a:cubicBezTo>
                <a:cubicBezTo>
                  <a:pt x="3993438" y="9524"/>
                  <a:pt x="3993591" y="13975"/>
                  <a:pt x="3994793" y="27432"/>
                </a:cubicBezTo>
                <a:cubicBezTo>
                  <a:pt x="3717302" y="841"/>
                  <a:pt x="3475105" y="20835"/>
                  <a:pt x="3328994" y="27432"/>
                </a:cubicBezTo>
                <a:cubicBezTo>
                  <a:pt x="3182883" y="34029"/>
                  <a:pt x="3048913" y="25304"/>
                  <a:pt x="2783039" y="27432"/>
                </a:cubicBezTo>
                <a:cubicBezTo>
                  <a:pt x="2517165" y="29560"/>
                  <a:pt x="2371663" y="19960"/>
                  <a:pt x="2117240" y="27432"/>
                </a:cubicBezTo>
                <a:cubicBezTo>
                  <a:pt x="1862817" y="34904"/>
                  <a:pt x="1771642" y="53179"/>
                  <a:pt x="1451441" y="27432"/>
                </a:cubicBezTo>
                <a:cubicBezTo>
                  <a:pt x="1131240" y="1685"/>
                  <a:pt x="1013354" y="33667"/>
                  <a:pt x="825591" y="27432"/>
                </a:cubicBezTo>
                <a:cubicBezTo>
                  <a:pt x="637828" y="21198"/>
                  <a:pt x="270465" y="28145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334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6AEA96EE-17BA-4C64-AF99-87E6E695EE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85"/>
          <a:stretch/>
        </p:blipFill>
        <p:spPr>
          <a:xfrm>
            <a:off x="1480926" y="571500"/>
            <a:ext cx="9230148" cy="581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054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686280E-4D0F-43D4-B2C9-105791C8FF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11"/>
          <a:stretch/>
        </p:blipFill>
        <p:spPr>
          <a:xfrm>
            <a:off x="1480926" y="466725"/>
            <a:ext cx="9230148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181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B1786847-EC16-4C8A-903D-FDCD4F9E98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74"/>
          <a:stretch/>
        </p:blipFill>
        <p:spPr>
          <a:xfrm>
            <a:off x="1582526" y="692150"/>
            <a:ext cx="9230148" cy="572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742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41FDC75C-C8CD-44C8-A9B4-446C8CBC9C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259"/>
          <a:stretch/>
        </p:blipFill>
        <p:spPr>
          <a:xfrm>
            <a:off x="1639676" y="393700"/>
            <a:ext cx="9230148" cy="588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089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2306AB6-9D65-4F8E-9FD7-C3F3A3DE39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312D7D-83ED-420B-A734-5E182084EC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66" b="221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84C940E-7A1D-418E-A9E8-C9852CA8E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1255" y="2996261"/>
            <a:ext cx="6310745" cy="3861739"/>
          </a:xfrm>
          <a:custGeom>
            <a:avLst/>
            <a:gdLst>
              <a:gd name="connsiteX0" fmla="*/ 5172027 w 6310745"/>
              <a:gd name="connsiteY0" fmla="*/ 351902 h 3861739"/>
              <a:gd name="connsiteX1" fmla="*/ 5173047 w 6310745"/>
              <a:gd name="connsiteY1" fmla="*/ 352987 h 3861739"/>
              <a:gd name="connsiteX2" fmla="*/ 5177471 w 6310745"/>
              <a:gd name="connsiteY2" fmla="*/ 352581 h 3861739"/>
              <a:gd name="connsiteX3" fmla="*/ 2969865 w 6310745"/>
              <a:gd name="connsiteY3" fmla="*/ 91462 h 3861739"/>
              <a:gd name="connsiteX4" fmla="*/ 2918830 w 6310745"/>
              <a:gd name="connsiteY4" fmla="*/ 95401 h 3861739"/>
              <a:gd name="connsiteX5" fmla="*/ 1957331 w 6310745"/>
              <a:gd name="connsiteY5" fmla="*/ 323658 h 3861739"/>
              <a:gd name="connsiteX6" fmla="*/ 413011 w 6310745"/>
              <a:gd name="connsiteY6" fmla="*/ 1429370 h 3861739"/>
              <a:gd name="connsiteX7" fmla="*/ 88087 w 6310745"/>
              <a:gd name="connsiteY7" fmla="*/ 2204577 h 3861739"/>
              <a:gd name="connsiteX8" fmla="*/ 109862 w 6310745"/>
              <a:gd name="connsiteY8" fmla="*/ 2159496 h 3861739"/>
              <a:gd name="connsiteX9" fmla="*/ 566286 w 6310745"/>
              <a:gd name="connsiteY9" fmla="*/ 1369352 h 3861739"/>
              <a:gd name="connsiteX10" fmla="*/ 1648059 w 6310745"/>
              <a:gd name="connsiteY10" fmla="*/ 484837 h 3861739"/>
              <a:gd name="connsiteX11" fmla="*/ 2969865 w 6310745"/>
              <a:gd name="connsiteY11" fmla="*/ 91462 h 3861739"/>
              <a:gd name="connsiteX12" fmla="*/ 3495357 w 6310745"/>
              <a:gd name="connsiteY12" fmla="*/ 893 h 3861739"/>
              <a:gd name="connsiteX13" fmla="*/ 3941913 w 6310745"/>
              <a:gd name="connsiteY13" fmla="*/ 37963 h 3861739"/>
              <a:gd name="connsiteX14" fmla="*/ 5299614 w 6310745"/>
              <a:gd name="connsiteY14" fmla="*/ 324201 h 3861739"/>
              <a:gd name="connsiteX15" fmla="*/ 6213700 w 6310745"/>
              <a:gd name="connsiteY15" fmla="*/ 666307 h 3861739"/>
              <a:gd name="connsiteX16" fmla="*/ 6310745 w 6310745"/>
              <a:gd name="connsiteY16" fmla="*/ 718092 h 3861739"/>
              <a:gd name="connsiteX17" fmla="*/ 6310745 w 6310745"/>
              <a:gd name="connsiteY17" fmla="*/ 786964 h 3861739"/>
              <a:gd name="connsiteX18" fmla="*/ 6223734 w 6310745"/>
              <a:gd name="connsiteY18" fmla="*/ 739515 h 3861739"/>
              <a:gd name="connsiteX19" fmla="*/ 5436559 w 6310745"/>
              <a:gd name="connsiteY19" fmla="*/ 427942 h 3861739"/>
              <a:gd name="connsiteX20" fmla="*/ 5314925 w 6310745"/>
              <a:gd name="connsiteY20" fmla="*/ 390465 h 3861739"/>
              <a:gd name="connsiteX21" fmla="*/ 5198564 w 6310745"/>
              <a:gd name="connsiteY21" fmla="*/ 357468 h 3861739"/>
              <a:gd name="connsiteX22" fmla="*/ 5826636 w 6310745"/>
              <a:gd name="connsiteY22" fmla="*/ 619266 h 3861739"/>
              <a:gd name="connsiteX23" fmla="*/ 6125359 w 6310745"/>
              <a:gd name="connsiteY23" fmla="*/ 778370 h 3861739"/>
              <a:gd name="connsiteX24" fmla="*/ 6310745 w 6310745"/>
              <a:gd name="connsiteY24" fmla="*/ 896973 h 3861739"/>
              <a:gd name="connsiteX25" fmla="*/ 6310745 w 6310745"/>
              <a:gd name="connsiteY25" fmla="*/ 3861739 h 3861739"/>
              <a:gd name="connsiteX26" fmla="*/ 974639 w 6310745"/>
              <a:gd name="connsiteY26" fmla="*/ 3861739 h 3861739"/>
              <a:gd name="connsiteX27" fmla="*/ 719986 w 6310745"/>
              <a:gd name="connsiteY27" fmla="*/ 3659957 h 3861739"/>
              <a:gd name="connsiteX28" fmla="*/ 299202 w 6310745"/>
              <a:gd name="connsiteY28" fmla="*/ 3177626 h 3861739"/>
              <a:gd name="connsiteX29" fmla="*/ 52873 w 6310745"/>
              <a:gd name="connsiteY29" fmla="*/ 2564820 h 3861739"/>
              <a:gd name="connsiteX30" fmla="*/ 21743 w 6310745"/>
              <a:gd name="connsiteY30" fmla="*/ 2457276 h 3861739"/>
              <a:gd name="connsiteX31" fmla="*/ 15788 w 6310745"/>
              <a:gd name="connsiteY31" fmla="*/ 2193035 h 3861739"/>
              <a:gd name="connsiteX32" fmla="*/ 1087523 w 6310745"/>
              <a:gd name="connsiteY32" fmla="*/ 695306 h 3861739"/>
              <a:gd name="connsiteX33" fmla="*/ 2765215 w 6310745"/>
              <a:gd name="connsiteY33" fmla="*/ 56158 h 3861739"/>
              <a:gd name="connsiteX34" fmla="*/ 3120078 w 6310745"/>
              <a:gd name="connsiteY34" fmla="*/ 15422 h 3861739"/>
              <a:gd name="connsiteX35" fmla="*/ 3495357 w 6310745"/>
              <a:gd name="connsiteY35" fmla="*/ 893 h 386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310745" h="3861739">
                <a:moveTo>
                  <a:pt x="5172027" y="351902"/>
                </a:moveTo>
                <a:cubicBezTo>
                  <a:pt x="5172027" y="351902"/>
                  <a:pt x="5172027" y="352852"/>
                  <a:pt x="5173047" y="352987"/>
                </a:cubicBezTo>
                <a:lnTo>
                  <a:pt x="5177471" y="352581"/>
                </a:lnTo>
                <a:close/>
                <a:moveTo>
                  <a:pt x="2969865" y="91462"/>
                </a:moveTo>
                <a:cubicBezTo>
                  <a:pt x="2952701" y="89711"/>
                  <a:pt x="2935264" y="91055"/>
                  <a:pt x="2918830" y="95401"/>
                </a:cubicBezTo>
                <a:cubicBezTo>
                  <a:pt x="2586081" y="133611"/>
                  <a:pt x="2262146" y="210506"/>
                  <a:pt x="1957331" y="323658"/>
                </a:cubicBezTo>
                <a:cubicBezTo>
                  <a:pt x="1300170" y="565494"/>
                  <a:pt x="773488" y="924243"/>
                  <a:pt x="413011" y="1429370"/>
                </a:cubicBezTo>
                <a:cubicBezTo>
                  <a:pt x="241125" y="1667934"/>
                  <a:pt x="130650" y="1931482"/>
                  <a:pt x="88087" y="2204577"/>
                </a:cubicBezTo>
                <a:cubicBezTo>
                  <a:pt x="96253" y="2189777"/>
                  <a:pt x="103398" y="2174704"/>
                  <a:pt x="109862" y="2159496"/>
                </a:cubicBezTo>
                <a:cubicBezTo>
                  <a:pt x="227584" y="1883441"/>
                  <a:pt x="374053" y="1617978"/>
                  <a:pt x="566286" y="1369352"/>
                </a:cubicBezTo>
                <a:cubicBezTo>
                  <a:pt x="843916" y="1009789"/>
                  <a:pt x="1197929" y="710108"/>
                  <a:pt x="1648059" y="484837"/>
                </a:cubicBezTo>
                <a:cubicBezTo>
                  <a:pt x="2053957" y="281700"/>
                  <a:pt x="2497621" y="159899"/>
                  <a:pt x="2969865" y="91462"/>
                </a:cubicBezTo>
                <a:close/>
                <a:moveTo>
                  <a:pt x="3495357" y="893"/>
                </a:moveTo>
                <a:cubicBezTo>
                  <a:pt x="3633661" y="-4539"/>
                  <a:pt x="3787957" y="15693"/>
                  <a:pt x="3941913" y="37963"/>
                </a:cubicBezTo>
                <a:cubicBezTo>
                  <a:pt x="4403949" y="104770"/>
                  <a:pt x="4858161" y="195339"/>
                  <a:pt x="5299614" y="324201"/>
                </a:cubicBezTo>
                <a:cubicBezTo>
                  <a:pt x="5617945" y="417079"/>
                  <a:pt x="5925559" y="526685"/>
                  <a:pt x="6213700" y="666307"/>
                </a:cubicBezTo>
                <a:lnTo>
                  <a:pt x="6310745" y="718092"/>
                </a:lnTo>
                <a:lnTo>
                  <a:pt x="6310745" y="786964"/>
                </a:lnTo>
                <a:lnTo>
                  <a:pt x="6223734" y="739515"/>
                </a:lnTo>
                <a:cubicBezTo>
                  <a:pt x="5975170" y="615379"/>
                  <a:pt x="5710361" y="515015"/>
                  <a:pt x="5436559" y="427942"/>
                </a:cubicBezTo>
                <a:cubicBezTo>
                  <a:pt x="5396292" y="415002"/>
                  <a:pt x="5355753" y="402509"/>
                  <a:pt x="5314925" y="390465"/>
                </a:cubicBezTo>
                <a:cubicBezTo>
                  <a:pt x="5276307" y="379059"/>
                  <a:pt x="5237351" y="368468"/>
                  <a:pt x="5198564" y="357468"/>
                </a:cubicBezTo>
                <a:cubicBezTo>
                  <a:pt x="5414393" y="434473"/>
                  <a:pt x="5624129" y="521907"/>
                  <a:pt x="5826636" y="619266"/>
                </a:cubicBezTo>
                <a:cubicBezTo>
                  <a:pt x="5929344" y="669507"/>
                  <a:pt x="6029097" y="722388"/>
                  <a:pt x="6125359" y="778370"/>
                </a:cubicBezTo>
                <a:lnTo>
                  <a:pt x="6310745" y="896973"/>
                </a:lnTo>
                <a:lnTo>
                  <a:pt x="6310745" y="3861739"/>
                </a:lnTo>
                <a:lnTo>
                  <a:pt x="974639" y="3861739"/>
                </a:lnTo>
                <a:lnTo>
                  <a:pt x="719986" y="3659957"/>
                </a:lnTo>
                <a:cubicBezTo>
                  <a:pt x="556844" y="3515259"/>
                  <a:pt x="415052" y="3355506"/>
                  <a:pt x="299202" y="3177626"/>
                </a:cubicBezTo>
                <a:cubicBezTo>
                  <a:pt x="173197" y="2986301"/>
                  <a:pt x="89840" y="2778941"/>
                  <a:pt x="52873" y="2564820"/>
                </a:cubicBezTo>
                <a:cubicBezTo>
                  <a:pt x="46170" y="2528361"/>
                  <a:pt x="35760" y="2492390"/>
                  <a:pt x="21743" y="2457276"/>
                </a:cubicBezTo>
                <a:cubicBezTo>
                  <a:pt x="-12282" y="2369287"/>
                  <a:pt x="-34" y="2280753"/>
                  <a:pt x="15788" y="2193035"/>
                </a:cubicBezTo>
                <a:cubicBezTo>
                  <a:pt x="125343" y="1581179"/>
                  <a:pt x="505554" y="1091397"/>
                  <a:pt x="1087523" y="695306"/>
                </a:cubicBezTo>
                <a:cubicBezTo>
                  <a:pt x="1574397" y="363308"/>
                  <a:pt x="2138335" y="155961"/>
                  <a:pt x="2765215" y="56158"/>
                </a:cubicBezTo>
                <a:cubicBezTo>
                  <a:pt x="2882595" y="37419"/>
                  <a:pt x="3000997" y="24655"/>
                  <a:pt x="3120078" y="15422"/>
                </a:cubicBezTo>
                <a:cubicBezTo>
                  <a:pt x="3239161" y="6188"/>
                  <a:pt x="3356711" y="2250"/>
                  <a:pt x="3495357" y="893"/>
                </a:cubicBezTo>
                <a:close/>
              </a:path>
            </a:pathLst>
          </a:custGeom>
          <a:solidFill>
            <a:srgbClr val="C696A8">
              <a:alpha val="91000"/>
            </a:srgbClr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1C8765D-0F49-4428-9EE1-C1B5639E8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04878" y="3732208"/>
            <a:ext cx="4574851" cy="1390218"/>
          </a:xfrm>
        </p:spPr>
        <p:txBody>
          <a:bodyPr anchor="b">
            <a:normAutofit/>
          </a:bodyPr>
          <a:lstStyle/>
          <a:p>
            <a:pPr algn="ctr"/>
            <a:r>
              <a:rPr lang="de-DE" sz="5200" dirty="0">
                <a:solidFill>
                  <a:schemeClr val="bg1"/>
                </a:solidFill>
              </a:rPr>
              <a:t>Technik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72E0F698-EDF5-464C-B466-8D34B8AF1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9179" y="5344820"/>
            <a:ext cx="3994793" cy="27432"/>
          </a:xfrm>
          <a:custGeom>
            <a:avLst/>
            <a:gdLst>
              <a:gd name="connsiteX0" fmla="*/ 0 w 3994793"/>
              <a:gd name="connsiteY0" fmla="*/ 0 h 27432"/>
              <a:gd name="connsiteX1" fmla="*/ 745695 w 3994793"/>
              <a:gd name="connsiteY1" fmla="*/ 0 h 27432"/>
              <a:gd name="connsiteX2" fmla="*/ 1451441 w 3994793"/>
              <a:gd name="connsiteY2" fmla="*/ 0 h 27432"/>
              <a:gd name="connsiteX3" fmla="*/ 2157188 w 3994793"/>
              <a:gd name="connsiteY3" fmla="*/ 0 h 27432"/>
              <a:gd name="connsiteX4" fmla="*/ 2703143 w 3994793"/>
              <a:gd name="connsiteY4" fmla="*/ 0 h 27432"/>
              <a:gd name="connsiteX5" fmla="*/ 3289046 w 3994793"/>
              <a:gd name="connsiteY5" fmla="*/ 0 h 27432"/>
              <a:gd name="connsiteX6" fmla="*/ 3994793 w 3994793"/>
              <a:gd name="connsiteY6" fmla="*/ 0 h 27432"/>
              <a:gd name="connsiteX7" fmla="*/ 3994793 w 3994793"/>
              <a:gd name="connsiteY7" fmla="*/ 27432 h 27432"/>
              <a:gd name="connsiteX8" fmla="*/ 3328994 w 3994793"/>
              <a:gd name="connsiteY8" fmla="*/ 27432 h 27432"/>
              <a:gd name="connsiteX9" fmla="*/ 2783039 w 3994793"/>
              <a:gd name="connsiteY9" fmla="*/ 27432 h 27432"/>
              <a:gd name="connsiteX10" fmla="*/ 2237084 w 3994793"/>
              <a:gd name="connsiteY10" fmla="*/ 27432 h 27432"/>
              <a:gd name="connsiteX11" fmla="*/ 1531337 w 3994793"/>
              <a:gd name="connsiteY11" fmla="*/ 27432 h 27432"/>
              <a:gd name="connsiteX12" fmla="*/ 945434 w 3994793"/>
              <a:gd name="connsiteY12" fmla="*/ 27432 h 27432"/>
              <a:gd name="connsiteX13" fmla="*/ 0 w 3994793"/>
              <a:gd name="connsiteY13" fmla="*/ 27432 h 27432"/>
              <a:gd name="connsiteX14" fmla="*/ 0 w 3994793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94793" h="27432" fill="none" extrusionOk="0">
                <a:moveTo>
                  <a:pt x="0" y="0"/>
                </a:moveTo>
                <a:cubicBezTo>
                  <a:pt x="285474" y="-22732"/>
                  <a:pt x="421546" y="-1893"/>
                  <a:pt x="745695" y="0"/>
                </a:cubicBezTo>
                <a:cubicBezTo>
                  <a:pt x="1069844" y="1893"/>
                  <a:pt x="1267051" y="4066"/>
                  <a:pt x="1451441" y="0"/>
                </a:cubicBezTo>
                <a:cubicBezTo>
                  <a:pt x="1635831" y="-4066"/>
                  <a:pt x="1865269" y="3287"/>
                  <a:pt x="2157188" y="0"/>
                </a:cubicBezTo>
                <a:cubicBezTo>
                  <a:pt x="2449107" y="-3287"/>
                  <a:pt x="2473776" y="-12720"/>
                  <a:pt x="2703143" y="0"/>
                </a:cubicBezTo>
                <a:cubicBezTo>
                  <a:pt x="2932510" y="12720"/>
                  <a:pt x="3023998" y="17286"/>
                  <a:pt x="3289046" y="0"/>
                </a:cubicBezTo>
                <a:cubicBezTo>
                  <a:pt x="3554094" y="-17286"/>
                  <a:pt x="3836668" y="10296"/>
                  <a:pt x="3994793" y="0"/>
                </a:cubicBezTo>
                <a:cubicBezTo>
                  <a:pt x="3993836" y="8431"/>
                  <a:pt x="3994444" y="14612"/>
                  <a:pt x="3994793" y="27432"/>
                </a:cubicBezTo>
                <a:cubicBezTo>
                  <a:pt x="3751330" y="45147"/>
                  <a:pt x="3618521" y="7232"/>
                  <a:pt x="3328994" y="27432"/>
                </a:cubicBezTo>
                <a:cubicBezTo>
                  <a:pt x="3039467" y="47632"/>
                  <a:pt x="2908653" y="25202"/>
                  <a:pt x="2783039" y="27432"/>
                </a:cubicBezTo>
                <a:cubicBezTo>
                  <a:pt x="2657426" y="29662"/>
                  <a:pt x="2373985" y="40038"/>
                  <a:pt x="2237084" y="27432"/>
                </a:cubicBezTo>
                <a:cubicBezTo>
                  <a:pt x="2100183" y="14826"/>
                  <a:pt x="1862145" y="31781"/>
                  <a:pt x="1531337" y="27432"/>
                </a:cubicBezTo>
                <a:cubicBezTo>
                  <a:pt x="1200529" y="23083"/>
                  <a:pt x="1153029" y="12124"/>
                  <a:pt x="945434" y="27432"/>
                </a:cubicBezTo>
                <a:cubicBezTo>
                  <a:pt x="737839" y="42740"/>
                  <a:pt x="371500" y="-18970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994793" h="27432" stroke="0" extrusionOk="0">
                <a:moveTo>
                  <a:pt x="0" y="0"/>
                </a:moveTo>
                <a:cubicBezTo>
                  <a:pt x="233202" y="14567"/>
                  <a:pt x="387388" y="28518"/>
                  <a:pt x="625851" y="0"/>
                </a:cubicBezTo>
                <a:cubicBezTo>
                  <a:pt x="864314" y="-28518"/>
                  <a:pt x="1027047" y="-26118"/>
                  <a:pt x="1171806" y="0"/>
                </a:cubicBezTo>
                <a:cubicBezTo>
                  <a:pt x="1316566" y="26118"/>
                  <a:pt x="1639655" y="-2490"/>
                  <a:pt x="1917501" y="0"/>
                </a:cubicBezTo>
                <a:cubicBezTo>
                  <a:pt x="2195348" y="2490"/>
                  <a:pt x="2328758" y="19053"/>
                  <a:pt x="2543352" y="0"/>
                </a:cubicBezTo>
                <a:cubicBezTo>
                  <a:pt x="2757946" y="-19053"/>
                  <a:pt x="3028913" y="23876"/>
                  <a:pt x="3169202" y="0"/>
                </a:cubicBezTo>
                <a:cubicBezTo>
                  <a:pt x="3309491" y="-23876"/>
                  <a:pt x="3706249" y="-31775"/>
                  <a:pt x="3994793" y="0"/>
                </a:cubicBezTo>
                <a:cubicBezTo>
                  <a:pt x="3993438" y="9524"/>
                  <a:pt x="3993591" y="13975"/>
                  <a:pt x="3994793" y="27432"/>
                </a:cubicBezTo>
                <a:cubicBezTo>
                  <a:pt x="3717302" y="841"/>
                  <a:pt x="3475105" y="20835"/>
                  <a:pt x="3328994" y="27432"/>
                </a:cubicBezTo>
                <a:cubicBezTo>
                  <a:pt x="3182883" y="34029"/>
                  <a:pt x="3048913" y="25304"/>
                  <a:pt x="2783039" y="27432"/>
                </a:cubicBezTo>
                <a:cubicBezTo>
                  <a:pt x="2517165" y="29560"/>
                  <a:pt x="2371663" y="19960"/>
                  <a:pt x="2117240" y="27432"/>
                </a:cubicBezTo>
                <a:cubicBezTo>
                  <a:pt x="1862817" y="34904"/>
                  <a:pt x="1771642" y="53179"/>
                  <a:pt x="1451441" y="27432"/>
                </a:cubicBezTo>
                <a:cubicBezTo>
                  <a:pt x="1131240" y="1685"/>
                  <a:pt x="1013354" y="33667"/>
                  <a:pt x="825591" y="27432"/>
                </a:cubicBezTo>
                <a:cubicBezTo>
                  <a:pt x="637828" y="21198"/>
                  <a:pt x="270465" y="28145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814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Karte enthält.&#10;&#10;Automatisch generierte Beschreibung">
            <a:extLst>
              <a:ext uri="{FF2B5EF4-FFF2-40B4-BE49-F238E27FC236}">
                <a16:creationId xmlns:a16="http://schemas.microsoft.com/office/drawing/2014/main" id="{9C187A8E-F8F7-4EC4-8DF4-CE390F12C5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15"/>
          <a:stretch/>
        </p:blipFill>
        <p:spPr>
          <a:xfrm>
            <a:off x="1480926" y="508000"/>
            <a:ext cx="9230148" cy="58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441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8C598873-EFE2-4A10-AD63-5B2A3FD414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315"/>
          <a:stretch/>
        </p:blipFill>
        <p:spPr>
          <a:xfrm>
            <a:off x="1480926" y="654050"/>
            <a:ext cx="9230148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820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E858486D-F2CE-40F0-840A-89BC79758BB2}"/>
              </a:ext>
            </a:extLst>
          </p:cNvPr>
          <p:cNvSpPr/>
          <p:nvPr/>
        </p:nvSpPr>
        <p:spPr>
          <a:xfrm>
            <a:off x="3896776" y="3244334"/>
            <a:ext cx="4398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hlinkClick r:id="rId2"/>
              </a:rPr>
              <a:t>https://www.fingent.com/blog/top-technologies-used-to-develop-mobile-app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3026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50D47935-E05D-464A-B80E-FD3D62981E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63"/>
          <a:stretch/>
        </p:blipFill>
        <p:spPr>
          <a:xfrm>
            <a:off x="1480926" y="685800"/>
            <a:ext cx="9230148" cy="579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00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5DFAB29C-7B6C-4964-B217-86F0BA2389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19"/>
          <a:stretch/>
        </p:blipFill>
        <p:spPr>
          <a:xfrm>
            <a:off x="1576176" y="374650"/>
            <a:ext cx="9230148" cy="593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144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812A055D-5036-4894-80A8-B831959F27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59"/>
          <a:stretch/>
        </p:blipFill>
        <p:spPr>
          <a:xfrm>
            <a:off x="1480926" y="469900"/>
            <a:ext cx="9230148" cy="570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327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2DA6BAF3-9FE6-4C1D-9E5C-DF3D2F7268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56"/>
          <a:stretch/>
        </p:blipFill>
        <p:spPr>
          <a:xfrm>
            <a:off x="2177143" y="361950"/>
            <a:ext cx="7837714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655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2306AB6-9D65-4F8E-9FD7-C3F3A3DE39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312D7D-83ED-420B-A734-5E182084EC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66" b="221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84C940E-7A1D-418E-A9E8-C9852CA8E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1255" y="2996261"/>
            <a:ext cx="6310745" cy="3861739"/>
          </a:xfrm>
          <a:custGeom>
            <a:avLst/>
            <a:gdLst>
              <a:gd name="connsiteX0" fmla="*/ 5172027 w 6310745"/>
              <a:gd name="connsiteY0" fmla="*/ 351902 h 3861739"/>
              <a:gd name="connsiteX1" fmla="*/ 5173047 w 6310745"/>
              <a:gd name="connsiteY1" fmla="*/ 352987 h 3861739"/>
              <a:gd name="connsiteX2" fmla="*/ 5177471 w 6310745"/>
              <a:gd name="connsiteY2" fmla="*/ 352581 h 3861739"/>
              <a:gd name="connsiteX3" fmla="*/ 2969865 w 6310745"/>
              <a:gd name="connsiteY3" fmla="*/ 91462 h 3861739"/>
              <a:gd name="connsiteX4" fmla="*/ 2918830 w 6310745"/>
              <a:gd name="connsiteY4" fmla="*/ 95401 h 3861739"/>
              <a:gd name="connsiteX5" fmla="*/ 1957331 w 6310745"/>
              <a:gd name="connsiteY5" fmla="*/ 323658 h 3861739"/>
              <a:gd name="connsiteX6" fmla="*/ 413011 w 6310745"/>
              <a:gd name="connsiteY6" fmla="*/ 1429370 h 3861739"/>
              <a:gd name="connsiteX7" fmla="*/ 88087 w 6310745"/>
              <a:gd name="connsiteY7" fmla="*/ 2204577 h 3861739"/>
              <a:gd name="connsiteX8" fmla="*/ 109862 w 6310745"/>
              <a:gd name="connsiteY8" fmla="*/ 2159496 h 3861739"/>
              <a:gd name="connsiteX9" fmla="*/ 566286 w 6310745"/>
              <a:gd name="connsiteY9" fmla="*/ 1369352 h 3861739"/>
              <a:gd name="connsiteX10" fmla="*/ 1648059 w 6310745"/>
              <a:gd name="connsiteY10" fmla="*/ 484837 h 3861739"/>
              <a:gd name="connsiteX11" fmla="*/ 2969865 w 6310745"/>
              <a:gd name="connsiteY11" fmla="*/ 91462 h 3861739"/>
              <a:gd name="connsiteX12" fmla="*/ 3495357 w 6310745"/>
              <a:gd name="connsiteY12" fmla="*/ 893 h 3861739"/>
              <a:gd name="connsiteX13" fmla="*/ 3941913 w 6310745"/>
              <a:gd name="connsiteY13" fmla="*/ 37963 h 3861739"/>
              <a:gd name="connsiteX14" fmla="*/ 5299614 w 6310745"/>
              <a:gd name="connsiteY14" fmla="*/ 324201 h 3861739"/>
              <a:gd name="connsiteX15" fmla="*/ 6213700 w 6310745"/>
              <a:gd name="connsiteY15" fmla="*/ 666307 h 3861739"/>
              <a:gd name="connsiteX16" fmla="*/ 6310745 w 6310745"/>
              <a:gd name="connsiteY16" fmla="*/ 718092 h 3861739"/>
              <a:gd name="connsiteX17" fmla="*/ 6310745 w 6310745"/>
              <a:gd name="connsiteY17" fmla="*/ 786964 h 3861739"/>
              <a:gd name="connsiteX18" fmla="*/ 6223734 w 6310745"/>
              <a:gd name="connsiteY18" fmla="*/ 739515 h 3861739"/>
              <a:gd name="connsiteX19" fmla="*/ 5436559 w 6310745"/>
              <a:gd name="connsiteY19" fmla="*/ 427942 h 3861739"/>
              <a:gd name="connsiteX20" fmla="*/ 5314925 w 6310745"/>
              <a:gd name="connsiteY20" fmla="*/ 390465 h 3861739"/>
              <a:gd name="connsiteX21" fmla="*/ 5198564 w 6310745"/>
              <a:gd name="connsiteY21" fmla="*/ 357468 h 3861739"/>
              <a:gd name="connsiteX22" fmla="*/ 5826636 w 6310745"/>
              <a:gd name="connsiteY22" fmla="*/ 619266 h 3861739"/>
              <a:gd name="connsiteX23" fmla="*/ 6125359 w 6310745"/>
              <a:gd name="connsiteY23" fmla="*/ 778370 h 3861739"/>
              <a:gd name="connsiteX24" fmla="*/ 6310745 w 6310745"/>
              <a:gd name="connsiteY24" fmla="*/ 896973 h 3861739"/>
              <a:gd name="connsiteX25" fmla="*/ 6310745 w 6310745"/>
              <a:gd name="connsiteY25" fmla="*/ 3861739 h 3861739"/>
              <a:gd name="connsiteX26" fmla="*/ 974639 w 6310745"/>
              <a:gd name="connsiteY26" fmla="*/ 3861739 h 3861739"/>
              <a:gd name="connsiteX27" fmla="*/ 719986 w 6310745"/>
              <a:gd name="connsiteY27" fmla="*/ 3659957 h 3861739"/>
              <a:gd name="connsiteX28" fmla="*/ 299202 w 6310745"/>
              <a:gd name="connsiteY28" fmla="*/ 3177626 h 3861739"/>
              <a:gd name="connsiteX29" fmla="*/ 52873 w 6310745"/>
              <a:gd name="connsiteY29" fmla="*/ 2564820 h 3861739"/>
              <a:gd name="connsiteX30" fmla="*/ 21743 w 6310745"/>
              <a:gd name="connsiteY30" fmla="*/ 2457276 h 3861739"/>
              <a:gd name="connsiteX31" fmla="*/ 15788 w 6310745"/>
              <a:gd name="connsiteY31" fmla="*/ 2193035 h 3861739"/>
              <a:gd name="connsiteX32" fmla="*/ 1087523 w 6310745"/>
              <a:gd name="connsiteY32" fmla="*/ 695306 h 3861739"/>
              <a:gd name="connsiteX33" fmla="*/ 2765215 w 6310745"/>
              <a:gd name="connsiteY33" fmla="*/ 56158 h 3861739"/>
              <a:gd name="connsiteX34" fmla="*/ 3120078 w 6310745"/>
              <a:gd name="connsiteY34" fmla="*/ 15422 h 3861739"/>
              <a:gd name="connsiteX35" fmla="*/ 3495357 w 6310745"/>
              <a:gd name="connsiteY35" fmla="*/ 893 h 386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310745" h="3861739">
                <a:moveTo>
                  <a:pt x="5172027" y="351902"/>
                </a:moveTo>
                <a:cubicBezTo>
                  <a:pt x="5172027" y="351902"/>
                  <a:pt x="5172027" y="352852"/>
                  <a:pt x="5173047" y="352987"/>
                </a:cubicBezTo>
                <a:lnTo>
                  <a:pt x="5177471" y="352581"/>
                </a:lnTo>
                <a:close/>
                <a:moveTo>
                  <a:pt x="2969865" y="91462"/>
                </a:moveTo>
                <a:cubicBezTo>
                  <a:pt x="2952701" y="89711"/>
                  <a:pt x="2935264" y="91055"/>
                  <a:pt x="2918830" y="95401"/>
                </a:cubicBezTo>
                <a:cubicBezTo>
                  <a:pt x="2586081" y="133611"/>
                  <a:pt x="2262146" y="210506"/>
                  <a:pt x="1957331" y="323658"/>
                </a:cubicBezTo>
                <a:cubicBezTo>
                  <a:pt x="1300170" y="565494"/>
                  <a:pt x="773488" y="924243"/>
                  <a:pt x="413011" y="1429370"/>
                </a:cubicBezTo>
                <a:cubicBezTo>
                  <a:pt x="241125" y="1667934"/>
                  <a:pt x="130650" y="1931482"/>
                  <a:pt x="88087" y="2204577"/>
                </a:cubicBezTo>
                <a:cubicBezTo>
                  <a:pt x="96253" y="2189777"/>
                  <a:pt x="103398" y="2174704"/>
                  <a:pt x="109862" y="2159496"/>
                </a:cubicBezTo>
                <a:cubicBezTo>
                  <a:pt x="227584" y="1883441"/>
                  <a:pt x="374053" y="1617978"/>
                  <a:pt x="566286" y="1369352"/>
                </a:cubicBezTo>
                <a:cubicBezTo>
                  <a:pt x="843916" y="1009789"/>
                  <a:pt x="1197929" y="710108"/>
                  <a:pt x="1648059" y="484837"/>
                </a:cubicBezTo>
                <a:cubicBezTo>
                  <a:pt x="2053957" y="281700"/>
                  <a:pt x="2497621" y="159899"/>
                  <a:pt x="2969865" y="91462"/>
                </a:cubicBezTo>
                <a:close/>
                <a:moveTo>
                  <a:pt x="3495357" y="893"/>
                </a:moveTo>
                <a:cubicBezTo>
                  <a:pt x="3633661" y="-4539"/>
                  <a:pt x="3787957" y="15693"/>
                  <a:pt x="3941913" y="37963"/>
                </a:cubicBezTo>
                <a:cubicBezTo>
                  <a:pt x="4403949" y="104770"/>
                  <a:pt x="4858161" y="195339"/>
                  <a:pt x="5299614" y="324201"/>
                </a:cubicBezTo>
                <a:cubicBezTo>
                  <a:pt x="5617945" y="417079"/>
                  <a:pt x="5925559" y="526685"/>
                  <a:pt x="6213700" y="666307"/>
                </a:cubicBezTo>
                <a:lnTo>
                  <a:pt x="6310745" y="718092"/>
                </a:lnTo>
                <a:lnTo>
                  <a:pt x="6310745" y="786964"/>
                </a:lnTo>
                <a:lnTo>
                  <a:pt x="6223734" y="739515"/>
                </a:lnTo>
                <a:cubicBezTo>
                  <a:pt x="5975170" y="615379"/>
                  <a:pt x="5710361" y="515015"/>
                  <a:pt x="5436559" y="427942"/>
                </a:cubicBezTo>
                <a:cubicBezTo>
                  <a:pt x="5396292" y="415002"/>
                  <a:pt x="5355753" y="402509"/>
                  <a:pt x="5314925" y="390465"/>
                </a:cubicBezTo>
                <a:cubicBezTo>
                  <a:pt x="5276307" y="379059"/>
                  <a:pt x="5237351" y="368468"/>
                  <a:pt x="5198564" y="357468"/>
                </a:cubicBezTo>
                <a:cubicBezTo>
                  <a:pt x="5414393" y="434473"/>
                  <a:pt x="5624129" y="521907"/>
                  <a:pt x="5826636" y="619266"/>
                </a:cubicBezTo>
                <a:cubicBezTo>
                  <a:pt x="5929344" y="669507"/>
                  <a:pt x="6029097" y="722388"/>
                  <a:pt x="6125359" y="778370"/>
                </a:cubicBezTo>
                <a:lnTo>
                  <a:pt x="6310745" y="896973"/>
                </a:lnTo>
                <a:lnTo>
                  <a:pt x="6310745" y="3861739"/>
                </a:lnTo>
                <a:lnTo>
                  <a:pt x="974639" y="3861739"/>
                </a:lnTo>
                <a:lnTo>
                  <a:pt x="719986" y="3659957"/>
                </a:lnTo>
                <a:cubicBezTo>
                  <a:pt x="556844" y="3515259"/>
                  <a:pt x="415052" y="3355506"/>
                  <a:pt x="299202" y="3177626"/>
                </a:cubicBezTo>
                <a:cubicBezTo>
                  <a:pt x="173197" y="2986301"/>
                  <a:pt x="89840" y="2778941"/>
                  <a:pt x="52873" y="2564820"/>
                </a:cubicBezTo>
                <a:cubicBezTo>
                  <a:pt x="46170" y="2528361"/>
                  <a:pt x="35760" y="2492390"/>
                  <a:pt x="21743" y="2457276"/>
                </a:cubicBezTo>
                <a:cubicBezTo>
                  <a:pt x="-12282" y="2369287"/>
                  <a:pt x="-34" y="2280753"/>
                  <a:pt x="15788" y="2193035"/>
                </a:cubicBezTo>
                <a:cubicBezTo>
                  <a:pt x="125343" y="1581179"/>
                  <a:pt x="505554" y="1091397"/>
                  <a:pt x="1087523" y="695306"/>
                </a:cubicBezTo>
                <a:cubicBezTo>
                  <a:pt x="1574397" y="363308"/>
                  <a:pt x="2138335" y="155961"/>
                  <a:pt x="2765215" y="56158"/>
                </a:cubicBezTo>
                <a:cubicBezTo>
                  <a:pt x="2882595" y="37419"/>
                  <a:pt x="3000997" y="24655"/>
                  <a:pt x="3120078" y="15422"/>
                </a:cubicBezTo>
                <a:cubicBezTo>
                  <a:pt x="3239161" y="6188"/>
                  <a:pt x="3356711" y="2250"/>
                  <a:pt x="3495357" y="893"/>
                </a:cubicBezTo>
                <a:close/>
              </a:path>
            </a:pathLst>
          </a:custGeom>
          <a:solidFill>
            <a:srgbClr val="C696A8">
              <a:alpha val="91000"/>
            </a:srgbClr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1C8765D-0F49-4428-9EE1-C1B5639E8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04878" y="3732208"/>
            <a:ext cx="4574851" cy="1390218"/>
          </a:xfrm>
        </p:spPr>
        <p:txBody>
          <a:bodyPr anchor="b">
            <a:normAutofit/>
          </a:bodyPr>
          <a:lstStyle/>
          <a:p>
            <a:pPr algn="ctr"/>
            <a:r>
              <a:rPr lang="de-DE" sz="5200" dirty="0">
                <a:solidFill>
                  <a:schemeClr val="bg1"/>
                </a:solidFill>
              </a:rPr>
              <a:t>Kaufverhalten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72E0F698-EDF5-464C-B466-8D34B8AF1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9179" y="5344820"/>
            <a:ext cx="3994793" cy="27432"/>
          </a:xfrm>
          <a:custGeom>
            <a:avLst/>
            <a:gdLst>
              <a:gd name="connsiteX0" fmla="*/ 0 w 3994793"/>
              <a:gd name="connsiteY0" fmla="*/ 0 h 27432"/>
              <a:gd name="connsiteX1" fmla="*/ 745695 w 3994793"/>
              <a:gd name="connsiteY1" fmla="*/ 0 h 27432"/>
              <a:gd name="connsiteX2" fmla="*/ 1451441 w 3994793"/>
              <a:gd name="connsiteY2" fmla="*/ 0 h 27432"/>
              <a:gd name="connsiteX3" fmla="*/ 2157188 w 3994793"/>
              <a:gd name="connsiteY3" fmla="*/ 0 h 27432"/>
              <a:gd name="connsiteX4" fmla="*/ 2703143 w 3994793"/>
              <a:gd name="connsiteY4" fmla="*/ 0 h 27432"/>
              <a:gd name="connsiteX5" fmla="*/ 3289046 w 3994793"/>
              <a:gd name="connsiteY5" fmla="*/ 0 h 27432"/>
              <a:gd name="connsiteX6" fmla="*/ 3994793 w 3994793"/>
              <a:gd name="connsiteY6" fmla="*/ 0 h 27432"/>
              <a:gd name="connsiteX7" fmla="*/ 3994793 w 3994793"/>
              <a:gd name="connsiteY7" fmla="*/ 27432 h 27432"/>
              <a:gd name="connsiteX8" fmla="*/ 3328994 w 3994793"/>
              <a:gd name="connsiteY8" fmla="*/ 27432 h 27432"/>
              <a:gd name="connsiteX9" fmla="*/ 2783039 w 3994793"/>
              <a:gd name="connsiteY9" fmla="*/ 27432 h 27432"/>
              <a:gd name="connsiteX10" fmla="*/ 2237084 w 3994793"/>
              <a:gd name="connsiteY10" fmla="*/ 27432 h 27432"/>
              <a:gd name="connsiteX11" fmla="*/ 1531337 w 3994793"/>
              <a:gd name="connsiteY11" fmla="*/ 27432 h 27432"/>
              <a:gd name="connsiteX12" fmla="*/ 945434 w 3994793"/>
              <a:gd name="connsiteY12" fmla="*/ 27432 h 27432"/>
              <a:gd name="connsiteX13" fmla="*/ 0 w 3994793"/>
              <a:gd name="connsiteY13" fmla="*/ 27432 h 27432"/>
              <a:gd name="connsiteX14" fmla="*/ 0 w 3994793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94793" h="27432" fill="none" extrusionOk="0">
                <a:moveTo>
                  <a:pt x="0" y="0"/>
                </a:moveTo>
                <a:cubicBezTo>
                  <a:pt x="285474" y="-22732"/>
                  <a:pt x="421546" y="-1893"/>
                  <a:pt x="745695" y="0"/>
                </a:cubicBezTo>
                <a:cubicBezTo>
                  <a:pt x="1069844" y="1893"/>
                  <a:pt x="1267051" y="4066"/>
                  <a:pt x="1451441" y="0"/>
                </a:cubicBezTo>
                <a:cubicBezTo>
                  <a:pt x="1635831" y="-4066"/>
                  <a:pt x="1865269" y="3287"/>
                  <a:pt x="2157188" y="0"/>
                </a:cubicBezTo>
                <a:cubicBezTo>
                  <a:pt x="2449107" y="-3287"/>
                  <a:pt x="2473776" y="-12720"/>
                  <a:pt x="2703143" y="0"/>
                </a:cubicBezTo>
                <a:cubicBezTo>
                  <a:pt x="2932510" y="12720"/>
                  <a:pt x="3023998" y="17286"/>
                  <a:pt x="3289046" y="0"/>
                </a:cubicBezTo>
                <a:cubicBezTo>
                  <a:pt x="3554094" y="-17286"/>
                  <a:pt x="3836668" y="10296"/>
                  <a:pt x="3994793" y="0"/>
                </a:cubicBezTo>
                <a:cubicBezTo>
                  <a:pt x="3993836" y="8431"/>
                  <a:pt x="3994444" y="14612"/>
                  <a:pt x="3994793" y="27432"/>
                </a:cubicBezTo>
                <a:cubicBezTo>
                  <a:pt x="3751330" y="45147"/>
                  <a:pt x="3618521" y="7232"/>
                  <a:pt x="3328994" y="27432"/>
                </a:cubicBezTo>
                <a:cubicBezTo>
                  <a:pt x="3039467" y="47632"/>
                  <a:pt x="2908653" y="25202"/>
                  <a:pt x="2783039" y="27432"/>
                </a:cubicBezTo>
                <a:cubicBezTo>
                  <a:pt x="2657426" y="29662"/>
                  <a:pt x="2373985" y="40038"/>
                  <a:pt x="2237084" y="27432"/>
                </a:cubicBezTo>
                <a:cubicBezTo>
                  <a:pt x="2100183" y="14826"/>
                  <a:pt x="1862145" y="31781"/>
                  <a:pt x="1531337" y="27432"/>
                </a:cubicBezTo>
                <a:cubicBezTo>
                  <a:pt x="1200529" y="23083"/>
                  <a:pt x="1153029" y="12124"/>
                  <a:pt x="945434" y="27432"/>
                </a:cubicBezTo>
                <a:cubicBezTo>
                  <a:pt x="737839" y="42740"/>
                  <a:pt x="371500" y="-18970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994793" h="27432" stroke="0" extrusionOk="0">
                <a:moveTo>
                  <a:pt x="0" y="0"/>
                </a:moveTo>
                <a:cubicBezTo>
                  <a:pt x="233202" y="14567"/>
                  <a:pt x="387388" y="28518"/>
                  <a:pt x="625851" y="0"/>
                </a:cubicBezTo>
                <a:cubicBezTo>
                  <a:pt x="864314" y="-28518"/>
                  <a:pt x="1027047" y="-26118"/>
                  <a:pt x="1171806" y="0"/>
                </a:cubicBezTo>
                <a:cubicBezTo>
                  <a:pt x="1316566" y="26118"/>
                  <a:pt x="1639655" y="-2490"/>
                  <a:pt x="1917501" y="0"/>
                </a:cubicBezTo>
                <a:cubicBezTo>
                  <a:pt x="2195348" y="2490"/>
                  <a:pt x="2328758" y="19053"/>
                  <a:pt x="2543352" y="0"/>
                </a:cubicBezTo>
                <a:cubicBezTo>
                  <a:pt x="2757946" y="-19053"/>
                  <a:pt x="3028913" y="23876"/>
                  <a:pt x="3169202" y="0"/>
                </a:cubicBezTo>
                <a:cubicBezTo>
                  <a:pt x="3309491" y="-23876"/>
                  <a:pt x="3706249" y="-31775"/>
                  <a:pt x="3994793" y="0"/>
                </a:cubicBezTo>
                <a:cubicBezTo>
                  <a:pt x="3993438" y="9524"/>
                  <a:pt x="3993591" y="13975"/>
                  <a:pt x="3994793" y="27432"/>
                </a:cubicBezTo>
                <a:cubicBezTo>
                  <a:pt x="3717302" y="841"/>
                  <a:pt x="3475105" y="20835"/>
                  <a:pt x="3328994" y="27432"/>
                </a:cubicBezTo>
                <a:cubicBezTo>
                  <a:pt x="3182883" y="34029"/>
                  <a:pt x="3048913" y="25304"/>
                  <a:pt x="2783039" y="27432"/>
                </a:cubicBezTo>
                <a:cubicBezTo>
                  <a:pt x="2517165" y="29560"/>
                  <a:pt x="2371663" y="19960"/>
                  <a:pt x="2117240" y="27432"/>
                </a:cubicBezTo>
                <a:cubicBezTo>
                  <a:pt x="1862817" y="34904"/>
                  <a:pt x="1771642" y="53179"/>
                  <a:pt x="1451441" y="27432"/>
                </a:cubicBezTo>
                <a:cubicBezTo>
                  <a:pt x="1131240" y="1685"/>
                  <a:pt x="1013354" y="33667"/>
                  <a:pt x="825591" y="27432"/>
                </a:cubicBezTo>
                <a:cubicBezTo>
                  <a:pt x="637828" y="21198"/>
                  <a:pt x="270465" y="28145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35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5CB4224C-2D19-4996-8127-0B97D32728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37"/>
          <a:stretch/>
        </p:blipFill>
        <p:spPr>
          <a:xfrm>
            <a:off x="2400957" y="412750"/>
            <a:ext cx="7390086" cy="603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407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6FA021F9-1796-439E-92DE-57C7CFCC4B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04"/>
          <a:stretch/>
        </p:blipFill>
        <p:spPr>
          <a:xfrm>
            <a:off x="2405743" y="384175"/>
            <a:ext cx="7837714" cy="608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743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16F34E6-4AA7-4292-8935-CA136C2D6F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57"/>
          <a:stretch/>
        </p:blipFill>
        <p:spPr>
          <a:xfrm>
            <a:off x="2595737" y="368299"/>
            <a:ext cx="7000526" cy="597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382050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LightSeedRightStep">
      <a:dk1>
        <a:srgbClr val="000000"/>
      </a:dk1>
      <a:lt1>
        <a:srgbClr val="FFFFFF"/>
      </a:lt1>
      <a:dk2>
        <a:srgbClr val="2D3D22"/>
      </a:dk2>
      <a:lt2>
        <a:srgbClr val="E2E8E6"/>
      </a:lt2>
      <a:accent1>
        <a:srgbClr val="C696A8"/>
      </a:accent1>
      <a:accent2>
        <a:srgbClr val="BA827F"/>
      </a:accent2>
      <a:accent3>
        <a:srgbClr val="BD9E84"/>
      </a:accent3>
      <a:accent4>
        <a:srgbClr val="ABA575"/>
      </a:accent4>
      <a:accent5>
        <a:srgbClr val="9CA87F"/>
      </a:accent5>
      <a:accent6>
        <a:srgbClr val="85AC76"/>
      </a:accent6>
      <a:hlink>
        <a:srgbClr val="568F7A"/>
      </a:hlink>
      <a:folHlink>
        <a:srgbClr val="828282"/>
      </a:folHlink>
    </a:clrScheme>
    <a:fontScheme name="Sketchy_SerifHand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Breitbild</PresentationFormat>
  <Paragraphs>4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Arial</vt:lpstr>
      <vt:lpstr>Modern Love</vt:lpstr>
      <vt:lpstr>The Hand</vt:lpstr>
      <vt:lpstr>SketchyVTI</vt:lpstr>
      <vt:lpstr>Garten</vt:lpstr>
      <vt:lpstr>PowerPoint-Präsentation</vt:lpstr>
      <vt:lpstr>PowerPoint-Präsentation</vt:lpstr>
      <vt:lpstr>PowerPoint-Präsentation</vt:lpstr>
      <vt:lpstr>PowerPoint-Präsentation</vt:lpstr>
      <vt:lpstr>Kaufverhalten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Technik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Nirjan Thangaraja</dc:creator>
  <cp:lastModifiedBy>Nirjan Thangaraja</cp:lastModifiedBy>
  <cp:revision>6</cp:revision>
  <dcterms:created xsi:type="dcterms:W3CDTF">2020-04-09T10:33:14Z</dcterms:created>
  <dcterms:modified xsi:type="dcterms:W3CDTF">2020-04-09T14:44:23Z</dcterms:modified>
</cp:coreProperties>
</file>