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80" r:id="rId5"/>
    <p:sldId id="284" r:id="rId6"/>
    <p:sldId id="285" r:id="rId7"/>
    <p:sldId id="286" r:id="rId8"/>
    <p:sldId id="281" r:id="rId9"/>
    <p:sldId id="282" r:id="rId10"/>
    <p:sldId id="283" r:id="rId11"/>
    <p:sldId id="27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baidu.com/link?url=nK9_DklhkQS_Qtp98mIEKZpnz6xjQuMdAW3ItLcp9y5nEflj0j98tDxApl3ZYCOkQJwABXrhG3EiluFfiu1zgIESKXadWz6_xjdm2UJ0lBH_LMFOFNuQwtfNAef_LtF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aidu.com/link?url=nK9_DklhkQS_Qtp98mIEKZpnz6xjQuMdAW3ItLcp9y5nEflj0j98tDxApl3ZYCOkQJwABXrhG3EiluFfiu1zgIESKXadWz6_xjdm2UJ0lBH_LMFOFNuQwtfNAef_LtF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aidu.com/link?url=nK9_DklhkQS_Qtp98mIEKZpnz6xjQuMdAW3ItLcp9y5nEflj0j98tDxApl3ZYCOkQJwABXrhG3EiluFfiu1zgIESKXadWz6_xjdm2UJ0lBH_LMFOFNuQwtfNAef_LtF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baidu.com/link?url=nK9_DklhkQS_Qtp98mIEKZpnz6xjQuMdAW3ItLcp9y5nEflj0j98tDxApl3ZYCOkQJwABXrhG3EiluFfiu1zgIESKXadWz6_xjdm2UJ0lBH_LMFOFNuQwtfNAef_LtF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baidu.com/link?url=nK9_DklhkQS_Qtp98mIEKZpnz6xjQuMdAW3ItLcp9y5nEflj0j98tDxApl3ZYCOkQJwABXrhG3EiluFfiu1zgIESKXadWz6_xjdm2UJ0lBH_LMFOFNuQwtfNAef_LtF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baidu.com/link?url=nK9_DklhkQS_Qtp98mIEKZpnz6xjQuMdAW3ItLcp9y5nEflj0j98tDxApl3ZYCOkQJwABXrhG3EiluFfiu1zgIESKXadWz6_xjdm2UJ0lBH_LMFOFNuQwtfNAef_LtF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baidu.com/link?url=nK9_DklhkQS_Qtp98mIEKZpnz6xjQuMdAW3ItLcp9y5nEflj0j98tDxApl3ZYCOkQJwABXrhG3EiluFfiu1zgIESKXadWz6_xjdm2UJ0lBH_LMFOFNuQwtfNAef_LtF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baidu.com/link?url=nK9_DklhkQS_Qtp98mIEKZpnz6xjQuMdAW3ItLcp9y5nEflj0j98tDxApl3ZYCOkQJwABXrhG3EiluFfiu1zgIESKXadWz6_xjdm2UJ0lBH_LMFOFNuQwtfNAef_LtF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Introduction To </a:t>
            </a:r>
            <a:r>
              <a:rPr lang="en-US" altLang="zh-CN" sz="3200" dirty="0" smtClean="0"/>
              <a:t>Android Multimedia Architecture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Xiangbin Feng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sng" dirty="0" err="1" smtClean="0">
                <a:hlinkClick r:id="rId2"/>
              </a:rPr>
              <a:t>MediaPlayer</a:t>
            </a:r>
            <a:endParaRPr lang="en-US" altLang="zh-CN" u="sng" dirty="0" smtClean="0">
              <a:hlinkClick r:id="rId2"/>
            </a:endParaRPr>
          </a:p>
        </p:txBody>
      </p:sp>
      <p:pic>
        <p:nvPicPr>
          <p:cNvPr id="44034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Thanks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Android Multimedia Architecture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Camera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Media </a:t>
            </a:r>
            <a:r>
              <a:rPr lang="en-US" altLang="zh-CN" dirty="0" err="1" smtClean="0"/>
              <a:t>Recoder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MediaPlayer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 smtClean="0">
                <a:hlinkClick r:id="rId2"/>
              </a:rPr>
              <a:t>Android</a:t>
            </a:r>
            <a:r>
              <a:rPr lang="en-US" altLang="zh-CN" dirty="0" smtClean="0">
                <a:hlinkClick r:id="rId2"/>
              </a:rPr>
              <a:t> </a:t>
            </a:r>
            <a:r>
              <a:rPr lang="en-US" altLang="zh-CN" u="sng" dirty="0" err="1" smtClean="0">
                <a:hlinkClick r:id="rId2"/>
              </a:rPr>
              <a:t>MultiMedia</a:t>
            </a:r>
            <a:r>
              <a:rPr lang="en-US" altLang="zh-CN" dirty="0" smtClean="0">
                <a:hlinkClick r:id="rId2"/>
              </a:rPr>
              <a:t> Architecture</a:t>
            </a:r>
            <a:endParaRPr lang="en-US" altLang="zh-CN" dirty="0"/>
          </a:p>
        </p:txBody>
      </p:sp>
      <p:pic>
        <p:nvPicPr>
          <p:cNvPr id="26626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 smtClean="0">
                <a:hlinkClick r:id="rId2"/>
              </a:rPr>
              <a:t>Camera</a:t>
            </a:r>
            <a:endParaRPr lang="en-US" altLang="zh-CN" u="sng" dirty="0" smtClean="0">
              <a:hlinkClick r:id="rId2"/>
            </a:endParaRPr>
          </a:p>
        </p:txBody>
      </p:sp>
      <p:pic>
        <p:nvPicPr>
          <p:cNvPr id="40962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 smtClean="0">
                <a:hlinkClick r:id="rId2"/>
              </a:rPr>
              <a:t>Camera--HAL</a:t>
            </a:r>
            <a:endParaRPr lang="en-US" altLang="zh-CN" u="sng" dirty="0" smtClean="0">
              <a:hlinkClick r:id="rId2"/>
            </a:endParaRPr>
          </a:p>
        </p:txBody>
      </p:sp>
      <p:pic>
        <p:nvPicPr>
          <p:cNvPr id="45058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sng" dirty="0" smtClean="0">
                <a:hlinkClick r:id="rId2"/>
              </a:rPr>
              <a:t>Camera--Video Overlay</a:t>
            </a:r>
          </a:p>
        </p:txBody>
      </p:sp>
      <p:pic>
        <p:nvPicPr>
          <p:cNvPr id="46082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 smtClean="0">
                <a:hlinkClick r:id="rId2"/>
              </a:rPr>
              <a:t>Camera &amp; Camcorder</a:t>
            </a:r>
            <a:endParaRPr lang="en-US" altLang="zh-CN" u="sng" dirty="0" smtClean="0">
              <a:hlinkClick r:id="rId2"/>
            </a:endParaRPr>
          </a:p>
        </p:txBody>
      </p:sp>
      <p:pic>
        <p:nvPicPr>
          <p:cNvPr id="47106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sng" dirty="0" smtClean="0">
                <a:hlinkClick r:id="rId2"/>
              </a:rPr>
              <a:t>Media Audio </a:t>
            </a:r>
            <a:r>
              <a:rPr lang="en-US" altLang="zh-CN" u="sng" dirty="0" err="1" smtClean="0">
                <a:hlinkClick r:id="rId2"/>
              </a:rPr>
              <a:t>Recoder</a:t>
            </a:r>
            <a:endParaRPr lang="en-US" altLang="zh-CN" u="sng" dirty="0" smtClean="0">
              <a:hlinkClick r:id="rId2"/>
            </a:endParaRPr>
          </a:p>
        </p:txBody>
      </p:sp>
      <p:pic>
        <p:nvPicPr>
          <p:cNvPr id="41986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u="sng" dirty="0" smtClean="0">
                <a:hlinkClick r:id="rId2"/>
              </a:rPr>
              <a:t>Media Video </a:t>
            </a:r>
            <a:r>
              <a:rPr lang="en-US" altLang="zh-CN" u="sng" dirty="0" err="1" smtClean="0">
                <a:hlinkClick r:id="rId2"/>
              </a:rPr>
              <a:t>Recoder</a:t>
            </a:r>
            <a:endParaRPr lang="en-US" altLang="zh-CN" u="sng" dirty="0" smtClean="0">
              <a:hlinkClick r:id="rId2"/>
            </a:endParaRPr>
          </a:p>
        </p:txBody>
      </p:sp>
      <p:pic>
        <p:nvPicPr>
          <p:cNvPr id="43010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32</Words>
  <Application>Microsoft Office PowerPoint</Application>
  <PresentationFormat>全屏显示(4:3)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Introduction To Android Multimedia Architecture</vt:lpstr>
      <vt:lpstr>Overview</vt:lpstr>
      <vt:lpstr>Android MultiMedia Architecture</vt:lpstr>
      <vt:lpstr>Camera</vt:lpstr>
      <vt:lpstr>Camera--HAL</vt:lpstr>
      <vt:lpstr>Camera--Video Overlay</vt:lpstr>
      <vt:lpstr>Camera &amp; Camcorder</vt:lpstr>
      <vt:lpstr>Media Audio Recoder</vt:lpstr>
      <vt:lpstr>Media Video Recoder</vt:lpstr>
      <vt:lpstr>MediaPlayer</vt:lpstr>
      <vt:lpstr>Thanks 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</dc:title>
  <dc:creator>Hyman Qiu 邱晨</dc:creator>
  <cp:lastModifiedBy>xiangbin.feng</cp:lastModifiedBy>
  <cp:revision>198</cp:revision>
  <dcterms:created xsi:type="dcterms:W3CDTF">2015-07-03T07:52:12Z</dcterms:created>
  <dcterms:modified xsi:type="dcterms:W3CDTF">2015-07-29T02:25:44Z</dcterms:modified>
</cp:coreProperties>
</file>