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6" r:id="rId5"/>
    <p:sldId id="257" r:id="rId6"/>
    <p:sldId id="258" r:id="rId7"/>
    <p:sldId id="259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DD48C-267A-4A62-B5E6-14CCC4E04A15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FA9D-5D5F-4535-89D9-51FB856ED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0FA9D-5D5F-4535-89D9-51FB856ED0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9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D4A0-285E-DB6A-3455-3DE8A485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3A5F5-CB83-A409-4358-25D807600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77A6-866E-DE4B-BE9D-AC525038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7F4B-43F0-C639-5F93-7EF9CB5A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A02E-6F2E-5B83-EA0F-A7F9630D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9B26-87E2-C75E-2130-34EC13DC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BD64-8B64-CAFD-FF60-8C2842D5B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4C9E-DDF3-EE6E-304B-EB414527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CF74-6797-F641-F87E-B2304132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4C0F-DBDB-6023-9BE0-81FDF551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8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8008E-2E5A-1823-FCC4-26AB61661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8CE58-F1CD-6757-CCD2-1AD65E98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0DFB-CD8A-7091-264F-743F93AC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6980-A572-94E4-A013-1DABEAB6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5C83-487B-CAB4-C819-B27942C0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FAC0-1532-E6F6-4FF0-61F2AB2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56CC-DFF9-3AED-A102-E0C79E17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A86C4-3FED-64E9-291D-9038C2C1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5E92-B3DD-370E-DDFD-08F6A4B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1621-4DDF-E287-DB98-DD478C6B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21DC-F24B-5AFA-E613-C07781CC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327C-8458-FE76-B681-55D46DA8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F3F6-EB33-9AAE-70B5-FFAF5129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6F6C-AF08-F385-2F5F-3FA9F619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8626-5414-6A89-6DB6-CEFD43E5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874D-07EF-C5F0-FB9A-B4D3474C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7ED-F90E-06C3-6C9C-3603B4AC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27755-5123-0FEF-BC6A-7A5CC75E4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254E4-4ABB-7037-6BC7-12ED0E2E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1F0D-51FC-8E9D-F306-E4AB0AD7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7278A-03C5-4AF8-AD07-CF42753E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6558-C1F3-CD06-B231-185C31157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18143-B595-21F0-1496-E4551F99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9489C-2AAC-E548-32C8-677C09F8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FBE15-DE8A-203F-8330-3CA30EB03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EBAB2-85BC-1035-B816-CCFF59A0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5F764-29B0-E742-FC61-AE1E9415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67EA4-3984-518B-92F3-0096890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BD20D-7FD2-C2A5-7308-86A7D7DF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9DE0-57B4-CF44-D7F9-F524D189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46802-ADBD-DDF2-3159-9B41D7C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E506-905B-7082-AD27-E9E241F1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9255A-6366-1A3E-1514-02155F45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81CC3-0183-BAD7-A293-8FE9032F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7A235-BD44-0318-CD2C-B115684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B97D-8B25-2193-B6A4-D711F039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0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B45E-5903-AD96-4DEE-1890EB0B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E994-D083-32E0-694C-4B11F801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A27D-CFAA-ECF7-2F57-DAFDE55B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1908B-F5D8-C329-9707-0164702A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637B7-CA3D-BF06-9D49-1A504FC0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C3C62-D8CA-E28E-7249-F4784D90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5707-AAEC-A7AF-4163-1C40153E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36E12-0A81-C2DC-30D1-803C110B7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CD9BB-ED38-FE1A-2B83-8EB1C0338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97DE-F78C-B452-D39E-55C1703A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A512A-687D-C1AE-CCB9-E167CE27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FE096-D6DB-451F-1C87-01D588F6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49A2A-0DA9-FAA4-CAB7-7A7E935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B51A-FD48-BE4B-9CC4-BC448A45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722A-A2B8-A654-DC0A-695F1AD0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40FF-F2F3-438C-BC00-33E0F8A3EDB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1E5D-E286-1893-C90F-404D3A9B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86C6-4BBB-156A-B72F-2DA43809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9AD1-9AB7-4FA6-B728-6B043A2D9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CB57-85D3-1CD8-5524-599D7AF01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WPT sprint2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B30E5-3A4B-B656-1B31-53AAB3C47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Lexiao Lin</a:t>
            </a:r>
          </a:p>
          <a:p>
            <a:r>
              <a:rPr lang="en-US" altLang="zh-CN" dirty="0"/>
              <a:t>linkola@bu.edu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27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50A5-2F87-CDE5-EFDD-EABCF480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goals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B7F6-84C8-6DC3-C05F-EDA9FF09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 WPT system for city power supply</a:t>
            </a:r>
          </a:p>
          <a:p>
            <a:endParaRPr lang="en-US" altLang="zh-CN" dirty="0"/>
          </a:p>
          <a:p>
            <a:r>
              <a:rPr lang="en-US" altLang="zh-CN" dirty="0"/>
              <a:t>Learn radioactive technology</a:t>
            </a:r>
          </a:p>
        </p:txBody>
      </p:sp>
    </p:spTree>
    <p:extLst>
      <p:ext uri="{BB962C8B-B14F-4D97-AF65-F5344CB8AC3E}">
        <p14:creationId xmlns:p14="http://schemas.microsoft.com/office/powerpoint/2010/main" val="772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9D15-0A9F-C808-EFDB-99700BFC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sprint1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097-E684-7537-52EC-EB86F2F3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math model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8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3A86-76C1-1773-7A2A-BF758919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Model</a:t>
            </a:r>
            <a:endParaRPr lang="zh-CN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6CC2BF-690A-F73F-8DB7-336FFF301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5620" y="1690688"/>
            <a:ext cx="6300760" cy="5124096"/>
          </a:xfrm>
        </p:spPr>
      </p:pic>
    </p:spTree>
    <p:extLst>
      <p:ext uri="{BB962C8B-B14F-4D97-AF65-F5344CB8AC3E}">
        <p14:creationId xmlns:p14="http://schemas.microsoft.com/office/powerpoint/2010/main" val="40078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8CF8-3FFE-D55B-92B8-EE712E24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5AE409-4715-2828-57A6-FEB7CD32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48" y="1825625"/>
            <a:ext cx="6095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5C25-BE1C-BB3A-58D4-F04CF667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N1=10,N2=10, r1=30mm,r2=5mm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0B933-8D8C-BD61-B8B1-04943C798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0" y="4589754"/>
            <a:ext cx="9366270" cy="1643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6E883-5B75-C51D-BD82-DA3E5161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026" y="1229556"/>
            <a:ext cx="3881767" cy="33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30F-615D-F949-3734-6E8A1943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N1=10,N2=10,r1=5mm,r2=5mm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0537F-63DA-9489-D9F1-9D4DF9D4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4196834"/>
            <a:ext cx="9486900" cy="1952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AA978-94FA-232B-AF70-55FAD282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690688"/>
            <a:ext cx="4199138" cy="2581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7D1B32-60C9-1A82-BF06-A03A6D188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52" y="1686820"/>
            <a:ext cx="3188087" cy="26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3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4A67-E850-6E4B-D081-E5B71CAA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N1=10,N2=5,r1=5mm,r2=5mm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065D6-E17F-785F-7D35-8617B131A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4598040"/>
            <a:ext cx="9486900" cy="1771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FAE7A-B264-EEDF-2AF2-908C62F7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82" y="1718803"/>
            <a:ext cx="3632236" cy="29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D712-6561-F028-3E5E-71769C8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N1=10,N2=20,r1=5mm,r2=5mm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45CA1-ECBE-47D3-DA16-98136C633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4594341"/>
            <a:ext cx="9582150" cy="1619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463C8-260F-1149-AAFA-92A4B4BD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92" y="1336375"/>
            <a:ext cx="3864143" cy="32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B102-BF7D-B81B-7F98-77EC6413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4668-CAE2-8120-75F6-A81C70A1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 of coils has a little influence on K</a:t>
            </a:r>
          </a:p>
          <a:p>
            <a:r>
              <a:rPr lang="en-US" altLang="zh-CN" dirty="0"/>
              <a:t>The best design is the two coils have the same shape</a:t>
            </a:r>
          </a:p>
          <a:p>
            <a:endParaRPr lang="en-US" altLang="zh-CN" dirty="0"/>
          </a:p>
          <a:p>
            <a:r>
              <a:rPr lang="en-US" altLang="zh-CN" dirty="0"/>
              <a:t>Problem unfixed: The T-distance is still limited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92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WPT sprint2</vt:lpstr>
      <vt:lpstr>sprint1 goal</vt:lpstr>
      <vt:lpstr>Math Model</vt:lpstr>
      <vt:lpstr>Math Model</vt:lpstr>
      <vt:lpstr>N1=10,N2=10, r1=30mm,r2=5mm</vt:lpstr>
      <vt:lpstr>N1=10,N2=10,r1=5mm,r2=5mm</vt:lpstr>
      <vt:lpstr>N1=10,N2=5,r1=5mm,r2=5mm</vt:lpstr>
      <vt:lpstr>N1=10,N2=20,r1=5mm,r2=5mm</vt:lpstr>
      <vt:lpstr>Conclusion</vt:lpstr>
      <vt:lpstr>Next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Lexiao Lin</dc:creator>
  <cp:lastModifiedBy>Lexiao Lin</cp:lastModifiedBy>
  <cp:revision>5</cp:revision>
  <dcterms:created xsi:type="dcterms:W3CDTF">2022-10-17T01:54:12Z</dcterms:created>
  <dcterms:modified xsi:type="dcterms:W3CDTF">2022-10-19T01:16:54Z</dcterms:modified>
</cp:coreProperties>
</file>