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0" r:id="rId7"/>
    <p:sldId id="261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CA82-0320-FC34-D580-2B5534DB1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81DE1-6E52-028D-345F-F0B1E4137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C7F17-B334-C787-155F-E7D9979F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C431-48E7-46E2-BBAF-50557F3EA09D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EED06-0CBD-BC87-1A4C-FA93AFAF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E1F69-EC80-8559-780C-83F686FF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E98-4B92-4A9D-A518-DCE2C3E06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66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BFCA-E537-7C0F-9612-22BDE961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EB8CA-F992-B004-E0F3-E720AF649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E8946-B98A-31EB-E31B-D1D2B741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C431-48E7-46E2-BBAF-50557F3EA09D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CC126-D7ED-675F-B054-F17382FF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5B32D-CF2C-C270-83E4-2C119A59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E98-4B92-4A9D-A518-DCE2C3E06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68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F94A0-B55E-3D89-33A5-8081E8B24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0545B-669F-293A-0194-6BE9599A2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CB937-81CD-B718-58EF-1AB4474F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C431-48E7-46E2-BBAF-50557F3EA09D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D8865-807B-0F8B-ABE7-C8426DDE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B5DD1-91B9-38A1-16B9-6D5850F9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E98-4B92-4A9D-A518-DCE2C3E06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78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9651-FF0C-1C2B-2E28-7B2158EE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16276-45EF-615C-7674-863C6709D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FA98E-91BC-3F91-CAE3-37CBAFBB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C431-48E7-46E2-BBAF-50557F3EA09D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8B08C-0576-8D72-38E2-483444B3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EF99-E24C-665B-37EA-03932420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E98-4B92-4A9D-A518-DCE2C3E06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31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E0DF-48D1-6ED5-C9BF-3F5D284E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2B854-6503-0C55-573B-5E44BC7B9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7966C-F61B-DDA4-D259-AD467019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C431-48E7-46E2-BBAF-50557F3EA09D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A0302-8CED-4509-327B-20623091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75D24-4117-EF20-7B73-26E7C09E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E98-4B92-4A9D-A518-DCE2C3E06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70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8F11-F3D1-02FD-1754-4394D770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45906-BA8B-486D-C1BC-46E9C47B5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3097B-43CD-D945-F2C1-0AB4B3D22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9DF84-3ABC-4A41-8955-9F7E597C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C431-48E7-46E2-BBAF-50557F3EA09D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EC8D5-435B-4593-BF1C-D4F7F541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B5F64-CF0F-7CAC-62B1-713E1C12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E98-4B92-4A9D-A518-DCE2C3E06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70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93FB-E750-84CD-008D-591160120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ADDBF-4FEF-41FD-234B-E3C8C0B8A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6C847-7AFC-CAA7-6004-3E4886F6E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37B7-9454-D9DD-A28B-DCA8461BB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85FB7-6DC4-B4F2-6EF2-9F8867C75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8C133-391D-06DE-DF57-7C17D8A2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C431-48E7-46E2-BBAF-50557F3EA09D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6473C-B4EA-B0A3-8077-2F8CCE10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C788A5-D79D-482F-343D-937CB111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E98-4B92-4A9D-A518-DCE2C3E06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41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9FAA-0D8F-F90C-6741-22263C53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35D71-AC07-E864-DB81-AB18147F5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C431-48E7-46E2-BBAF-50557F3EA09D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74AD4-CBCD-892B-E066-0E2A43BC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A9E87-0FBB-E952-765E-24382860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E98-4B92-4A9D-A518-DCE2C3E06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6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F219D-4FB5-995F-8D25-F967E5AA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C431-48E7-46E2-BBAF-50557F3EA09D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62D17-5AFC-0B54-6ACE-00084883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C27FC-7535-D270-4C3D-48E60E52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E98-4B92-4A9D-A518-DCE2C3E06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0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0B29-3E30-73D1-C670-4F329272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7F2DC-CE61-EA21-1DBF-82E857294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1E31F-56A9-CB31-AA43-755524E9D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A0EDE-40EC-0D56-2D7B-F024F1BE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C431-48E7-46E2-BBAF-50557F3EA09D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F1C6F-3AFA-4A33-9E8C-BC859612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CE924-A404-FC49-F0EB-6FD1A534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E98-4B92-4A9D-A518-DCE2C3E06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17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D286-2FB4-EE85-0216-4FE32A34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9818C0-F123-FF75-0B8D-116A37698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2BC53-4470-6FBD-A382-E656EB519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6938D-60C2-37F2-2F2A-66B7A26E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C431-48E7-46E2-BBAF-50557F3EA09D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6C1E2-55B5-6B17-B3E2-48B363D2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3D555-055E-912C-78B4-F2F18E90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E98-4B92-4A9D-A518-DCE2C3E06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05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38057-D73A-20A9-00B9-E893A468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766A4-A05F-92A8-6281-E42F9BA86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7AA9A-A711-D685-9B28-33AC8CA26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FC431-48E7-46E2-BBAF-50557F3EA09D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CE28E-6D51-3E7C-8C2B-5711C43CE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A3942-ABEA-2387-B4E0-22B2006A6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19E98-4B92-4A9D-A518-DCE2C3E06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68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C1F4-4FEF-B239-B61C-D1DFD946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Wireless power transfer</a:t>
            </a:r>
            <a:endParaRPr lang="zh-CN" alt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8815F-C17F-A02E-F91F-404DE9EB1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Lexiao Lin</a:t>
            </a:r>
          </a:p>
          <a:p>
            <a:r>
              <a:rPr lang="en-US" altLang="zh-CN" dirty="0"/>
              <a:t>linkola@bu.edu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89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55AE-5D36-012A-B0F5-71797B13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 environment and tools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78FA-2325-C2E6-89C0-4A57CE91D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MATLAB</a:t>
            </a:r>
            <a:r>
              <a:rPr lang="en-US" altLang="zh-CN" dirty="0"/>
              <a:t>: for math calculation</a:t>
            </a:r>
          </a:p>
          <a:p>
            <a:r>
              <a:rPr lang="en-US" altLang="zh-CN" b="1" dirty="0"/>
              <a:t>Fusion 360</a:t>
            </a:r>
            <a:r>
              <a:rPr lang="zh-CN" altLang="en-US" dirty="0"/>
              <a:t>：</a:t>
            </a:r>
            <a:r>
              <a:rPr lang="en-US" altLang="zh-CN" dirty="0"/>
              <a:t>for anime simulation to show  you how will the world be like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14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9D15-0A9F-C808-EFDB-99700BFC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sprint goal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D097-E684-7537-52EC-EB86F2F3A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 the math model done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81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087C-91D0-90D0-7764-7DAABFAA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Stories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D2357-BCD0-66D7-40BA-CD94A5C6D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People in poor areas &amp; mountain areas: I want to use power as people in cities.</a:t>
            </a:r>
          </a:p>
          <a:p>
            <a:endParaRPr lang="en-US" altLang="zh-CN" dirty="0"/>
          </a:p>
          <a:p>
            <a:r>
              <a:rPr lang="en-US" altLang="zh-CN" dirty="0"/>
              <a:t>Patients with artificial organs: I don’t want my organs die by accident because of battery aging</a:t>
            </a:r>
          </a:p>
          <a:p>
            <a:endParaRPr lang="en-US" altLang="zh-CN" dirty="0"/>
          </a:p>
          <a:p>
            <a:r>
              <a:rPr lang="en-US" altLang="zh-CN" dirty="0"/>
              <a:t>People using E-vehicles: I don’t want to charge my car frequently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1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E710-C470-E5A3-B3E7-FE1AA855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MVP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29FC-C9CB-0AC7-2D87-02B78705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Close range wireless devices charging (Phones)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25F347-C438-40B9-B438-6CE4AADDD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468" y="2431326"/>
            <a:ext cx="3745637" cy="3745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F82C81-FF6E-089D-F3E6-66B9CC6213AA}"/>
              </a:ext>
            </a:extLst>
          </p:cNvPr>
          <p:cNvSpPr txBox="1"/>
          <p:nvPr/>
        </p:nvSpPr>
        <p:spPr>
          <a:xfrm>
            <a:off x="6096000" y="2786666"/>
            <a:ext cx="36553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Wireless Charger, 3 in 1 Qi 15W Fast Charging Station Fit for iWatch Series 5/4/3/2/1, </a:t>
            </a:r>
            <a:r>
              <a:rPr lang="en-US" altLang="zh-CN" dirty="0" err="1"/>
              <a:t>AirPods</a:t>
            </a:r>
            <a:r>
              <a:rPr lang="en-US" altLang="zh-CN" dirty="0"/>
              <a:t> Pro/2, Wireless Charging Stand Dock Fit for iPhone 12 Pro Max/XS MAX/Samsung Note20 Ultra/S20+/S20 FE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92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C0BF-56B4-7400-A3E6-ABEB8AD8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Inductive coupling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CEDBE1-E356-18F9-6114-8A8610E4D5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380" y="2300818"/>
            <a:ext cx="2263813" cy="219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3A00E6-D348-C7FC-6582-3051159AF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04" y="2238375"/>
            <a:ext cx="33813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0FEF0CF-8C9C-5E12-9675-CF29DECCC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57" y="2238375"/>
            <a:ext cx="16954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13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6B19-3F32-AA49-9931-75A82AD8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of coupling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E7E0DA-45CD-4889-6EFC-3925263BB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821" y="4426871"/>
            <a:ext cx="1657350" cy="7905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484760-6B0A-756D-EC5D-14EC909707B4}"/>
              </a:ext>
            </a:extLst>
          </p:cNvPr>
          <p:cNvSpPr txBox="1"/>
          <p:nvPr/>
        </p:nvSpPr>
        <p:spPr>
          <a:xfrm>
            <a:off x="838200" y="467821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Faraday's law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E4775D-E303-7475-249E-401A22EA8595}"/>
                  </a:ext>
                </a:extLst>
              </p:cNvPr>
              <p:cNvSpPr txBox="1"/>
              <p:nvPr/>
            </p:nvSpPr>
            <p:spPr>
              <a:xfrm>
                <a:off x="2656457" y="1640554"/>
                <a:ext cx="3377399" cy="6652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E4775D-E303-7475-249E-401A22EA8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457" y="1640554"/>
                <a:ext cx="3377399" cy="6652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26ECA8A-C2A1-07F2-99CD-0C7F6164A63D}"/>
              </a:ext>
            </a:extLst>
          </p:cNvPr>
          <p:cNvSpPr txBox="1"/>
          <p:nvPr/>
        </p:nvSpPr>
        <p:spPr>
          <a:xfrm>
            <a:off x="838200" y="188023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Ampere's law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29BED0-DA2D-476E-D17D-42B783D11D9F}"/>
                  </a:ext>
                </a:extLst>
              </p:cNvPr>
              <p:cNvSpPr txBox="1"/>
              <p:nvPr/>
            </p:nvSpPr>
            <p:spPr>
              <a:xfrm>
                <a:off x="651769" y="3159384"/>
                <a:ext cx="6094520" cy="6652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𝑑𝐵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12</m:t>
                              </m:r>
                            </m:sub>
                          </m:s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4</m:t>
                          </m:r>
                          <m: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29BED0-DA2D-476E-D17D-42B783D11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69" y="3159384"/>
                <a:ext cx="6094520" cy="6652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470BB6E-5846-D437-FC08-44229E0998FA}"/>
              </a:ext>
            </a:extLst>
          </p:cNvPr>
          <p:cNvSpPr txBox="1"/>
          <p:nvPr/>
        </p:nvSpPr>
        <p:spPr>
          <a:xfrm>
            <a:off x="5950258" y="630767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https://www.youtube.com/watch?v=_TFGXC_paeA&amp;t=2s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06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FEC9-38FF-4A1D-585C-B2DFE1B5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89969-0479-47AA-F110-BFFF6AFFB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N Tesla, “</a:t>
            </a:r>
            <a:r>
              <a:rPr lang="en-US" altLang="zh-CN" dirty="0">
                <a:solidFill>
                  <a:srgbClr val="FF0000"/>
                </a:solidFill>
              </a:rPr>
              <a:t>The transmission of electrical energy without wires”, Electrical World and Engineer</a:t>
            </a:r>
            <a:r>
              <a:rPr lang="en-US" altLang="zh-CN" dirty="0"/>
              <a:t>, 5 March 1904</a:t>
            </a:r>
          </a:p>
          <a:p>
            <a:r>
              <a:rPr lang="en-US" altLang="zh-CN" dirty="0"/>
              <a:t>Sun, </a:t>
            </a:r>
            <a:r>
              <a:rPr lang="en-US" altLang="zh-CN" dirty="0" err="1"/>
              <a:t>Tianjia</a:t>
            </a:r>
            <a:r>
              <a:rPr lang="en-US" altLang="zh-CN" dirty="0"/>
              <a:t>; </a:t>
            </a:r>
            <a:r>
              <a:rPr lang="en-US" altLang="zh-CN" dirty="0" err="1"/>
              <a:t>Xie</a:t>
            </a:r>
            <a:r>
              <a:rPr lang="en-US" altLang="zh-CN" dirty="0"/>
              <a:t>, Xiang; Wang, </a:t>
            </a:r>
            <a:r>
              <a:rPr lang="en-US" altLang="zh-CN" dirty="0" err="1"/>
              <a:t>Zhihua</a:t>
            </a:r>
            <a:r>
              <a:rPr lang="en-US" altLang="zh-CN" dirty="0"/>
              <a:t> (2013). </a:t>
            </a:r>
            <a:r>
              <a:rPr lang="en-US" altLang="zh-CN" dirty="0">
                <a:solidFill>
                  <a:srgbClr val="FF0000"/>
                </a:solidFill>
              </a:rPr>
              <a:t>Wireless Power Transfer for Medical Microsystems</a:t>
            </a:r>
            <a:r>
              <a:rPr lang="en-US" altLang="zh-CN" dirty="0"/>
              <a:t>. Springer Science and Business Media.</a:t>
            </a:r>
          </a:p>
          <a:p>
            <a:r>
              <a:rPr lang="en-US" altLang="zh-CN" dirty="0" err="1"/>
              <a:t>Erfani</a:t>
            </a:r>
            <a:r>
              <a:rPr lang="en-US" altLang="zh-CN" dirty="0"/>
              <a:t>, Reza; </a:t>
            </a:r>
            <a:r>
              <a:rPr lang="en-US" altLang="zh-CN" dirty="0" err="1"/>
              <a:t>Marefat</a:t>
            </a:r>
            <a:r>
              <a:rPr lang="en-US" altLang="zh-CN" dirty="0"/>
              <a:t>, Fatemeh; </a:t>
            </a:r>
            <a:r>
              <a:rPr lang="en-US" altLang="zh-CN" dirty="0" err="1"/>
              <a:t>Sodagar</a:t>
            </a:r>
            <a:r>
              <a:rPr lang="en-US" altLang="zh-CN" dirty="0"/>
              <a:t>, Amir M.; </a:t>
            </a:r>
            <a:r>
              <a:rPr lang="en-US" altLang="zh-CN" dirty="0" err="1"/>
              <a:t>Mohseni</a:t>
            </a:r>
            <a:r>
              <a:rPr lang="en-US" altLang="zh-CN" dirty="0"/>
              <a:t>, </a:t>
            </a:r>
            <a:r>
              <a:rPr lang="en-US" altLang="zh-CN" dirty="0" err="1"/>
              <a:t>Pedram</a:t>
            </a:r>
            <a:r>
              <a:rPr lang="en-US" altLang="zh-CN" dirty="0"/>
              <a:t> (May 2018). "</a:t>
            </a:r>
            <a:r>
              <a:rPr lang="en-US" altLang="zh-CN" dirty="0">
                <a:solidFill>
                  <a:srgbClr val="FF0000"/>
                </a:solidFill>
              </a:rPr>
              <a:t>Modeling and Characterization of Capacitive Elements With Tissue as Dielectric Material for Wireless Powering of Neural Implants</a:t>
            </a:r>
            <a:r>
              <a:rPr lang="en-US" altLang="zh-CN" dirty="0"/>
              <a:t>". IEEE Transactions on Neural Systems and Rehabilitation Engineering. 26 (5): 1093–1099.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481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8885-B915-ABFA-4C88-A68BAEDB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01D11A9-632C-73EE-3014-AFF62A194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377" y="1690688"/>
            <a:ext cx="5382668" cy="477981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6F3CD7-350B-FC02-69A0-95E41E656CA2}"/>
              </a:ext>
            </a:extLst>
          </p:cNvPr>
          <p:cNvSpPr txBox="1"/>
          <p:nvPr/>
        </p:nvSpPr>
        <p:spPr>
          <a:xfrm>
            <a:off x="6876656" y="2738253"/>
            <a:ext cx="49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IET Power Electronics - 2022 - Mahmood - Near‐field wireless power transfer used in biomedical implants  A comprehensive review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36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8E82-36A5-8659-AA2D-1F90404E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76205C-F73C-426C-D40F-CF03B2DBC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71" y="1825625"/>
            <a:ext cx="5804057" cy="4351338"/>
          </a:xfrm>
        </p:spPr>
      </p:pic>
    </p:spTree>
    <p:extLst>
      <p:ext uri="{BB962C8B-B14F-4D97-AF65-F5344CB8AC3E}">
        <p14:creationId xmlns:p14="http://schemas.microsoft.com/office/powerpoint/2010/main" val="348208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6F5D-9281-BBD5-83FE-04080C41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Mission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F8367-1906-AB46-1C68-617339EE5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First step: Build a math model for long distance wireless power transfer system</a:t>
            </a:r>
          </a:p>
          <a:p>
            <a:pPr marL="0" indent="0">
              <a:buNone/>
            </a:pPr>
            <a:r>
              <a:rPr lang="en-US" altLang="zh-CN" dirty="0"/>
              <a:t>Second step: Build a physical model for a city wireless power transfer system</a:t>
            </a:r>
          </a:p>
          <a:p>
            <a:pPr marL="0" indent="0">
              <a:buNone/>
            </a:pPr>
            <a:r>
              <a:rPr lang="en-US" altLang="zh-CN" dirty="0"/>
              <a:t>Final step: The global one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876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348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Theme</vt:lpstr>
      <vt:lpstr>Wireless power transfer</vt:lpstr>
      <vt:lpstr>User Stories</vt:lpstr>
      <vt:lpstr>MVP</vt:lpstr>
      <vt:lpstr>Inductive coupling</vt:lpstr>
      <vt:lpstr>Problem of coupling</vt:lpstr>
      <vt:lpstr>literature review</vt:lpstr>
      <vt:lpstr>literature review</vt:lpstr>
      <vt:lpstr>Literature review</vt:lpstr>
      <vt:lpstr>Mission</vt:lpstr>
      <vt:lpstr>Develop environment and tools</vt:lpstr>
      <vt:lpstr>Next sprint goal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power transfer</dc:title>
  <dc:creator>Lexiao Lin</dc:creator>
  <cp:lastModifiedBy>Lexiao Lin</cp:lastModifiedBy>
  <cp:revision>5</cp:revision>
  <dcterms:created xsi:type="dcterms:W3CDTF">2022-10-03T20:32:14Z</dcterms:created>
  <dcterms:modified xsi:type="dcterms:W3CDTF">2022-11-16T21:44:14Z</dcterms:modified>
</cp:coreProperties>
</file>