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B942-C2CA-1050-3F9B-8B4408FB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1D35A-4F59-C620-F5C2-1BD17236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0D27-ADFA-9DEE-699C-B973852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DAF4-6E2C-13D1-5E6C-B83C88CB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798E-A1E3-930B-627E-CC6CEC2B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7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8F45-1B7E-A165-78AC-94E109EB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8D64-2242-DAA1-5C41-EE31CCCA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EA80-9FE5-BB3D-DCE6-981B87A1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A5C3-49AD-E344-CBCF-085F80C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A6378-752F-D481-E661-089C02E7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0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A05C3-C7F1-75B8-766E-C6EAF0C55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EFBD6-8C29-B7FE-1E18-B67524ECF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A27E-738B-D20D-175D-185E46DB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4870-BA68-DCFD-A9DA-2CDC114C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B204-9678-3E08-FF07-853A842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5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2BDA-64F9-143E-67D5-5E51E697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F115-FA33-4980-AA87-B66E4738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C0DA-BFEC-8822-22F8-E2C8BE47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0191-10FA-2DC6-F920-B33DE62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C3BE-182B-1B48-129D-7645A9D5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5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E64F-4E13-6BA0-4560-05B0556C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63DB9-FE65-2787-015D-1157326A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7584-32D8-51FF-987A-ADE3DD56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B8A8-AB5B-6D10-0A7D-1CA129B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DFFA-40E9-1023-C3DB-D6561676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F1FE-9388-EE73-DD76-7FDF507E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243E-12D6-D3D6-D7B5-C9C66068E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31DA-21D1-9A2A-8E0A-86C306496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6359-FDBC-7945-EFDA-83B34939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4A06C-3FDF-9E9D-EFE0-1CF058A9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5C71-E22D-A2DF-6280-51814146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8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D68-9AB0-41B3-12BB-0FD8449F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ECEB-5524-DDCF-0463-96C06985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3F3DA-06D8-7DDD-EDF5-89DC50CF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DCBC2-AA34-14CF-7299-3411115A0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06416-254D-CEE4-71E1-A85963BB6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9C3DE-33D9-0A1C-DFF5-4C42B91E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6ED1C-83AC-C6A9-84D4-7734AE4F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0D38-AC23-1C7E-CD45-06EF71F4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1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8DB3-F188-A700-87E1-EAF1240D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C5A8A-1F1D-9E03-D1F2-06A4202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F0FF6-6E06-EC35-A0B6-4F974BE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BA290-A131-83DA-F499-0DCDECB4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93132-BDEF-B5E6-56F2-26788FEC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C47D0-72CC-4BB2-ECEF-6C68CA47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47B4C-FB17-45AC-C81F-8C0CF429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6B3F-AF0E-4572-38D2-F8FBE69B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9DD5-B539-0F8B-724D-D1405C7D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65D5-22D3-1175-C781-C16BADA3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93A3D-E2AE-4418-B9A2-8B01A67D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65B1E-F9DD-E77C-AB57-E0012C19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0153-5BB1-9A62-CD3F-80D58F2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5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84FC-BEEB-1028-D9F7-2B4814B5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3811-0D45-CB2F-EE7C-494E7368E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4B5BF-29C2-48B5-F4A3-60CF840DC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3876D-BA28-2AAD-7CCC-772312E0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A9624-7094-17C0-0748-4AEC1A12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ABBC1-9681-259F-2934-ED0638CE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1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779AA-0316-8A8E-5F85-B2D2EEE5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07114-D634-9576-CCD5-D90AB801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1865-A354-6820-5CC2-60DAE09EA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A0CF-219F-4E66-B630-F8156BB9DCB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3460-F469-0B29-3704-EFB012525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CE9C-12CB-5935-9C42-1EEA48FFC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2BDD-B50D-45ED-97F6-3BFE1D346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7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3AB6-2D70-51F9-BAD6-7C4974746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WPT sprint3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CAD38-3116-FA41-362D-9578C990B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Lexiao Lin</a:t>
            </a:r>
          </a:p>
          <a:p>
            <a:r>
              <a:rPr lang="en-US" altLang="zh-CN" dirty="0"/>
              <a:t>linkola@bu.edu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3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08EF-43D9-E8CB-1AAC-AC8B751E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WPT P-Test</a:t>
            </a:r>
            <a:endParaRPr lang="zh-CN" altLang="en-US" dirty="0"/>
          </a:p>
        </p:txBody>
      </p:sp>
      <p:pic>
        <p:nvPicPr>
          <p:cNvPr id="4" name="1f7b327f5c1e735fe769e07be1235525">
            <a:hlinkClick r:id="" action="ppaction://media"/>
            <a:extLst>
              <a:ext uri="{FF2B5EF4-FFF2-40B4-BE49-F238E27FC236}">
                <a16:creationId xmlns:a16="http://schemas.microsoft.com/office/drawing/2014/main" id="{17C3996C-E265-B126-88FA-51571637CBC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64412" y="1690688"/>
            <a:ext cx="4407736" cy="4170608"/>
          </a:xfrm>
        </p:spPr>
      </p:pic>
    </p:spTree>
    <p:extLst>
      <p:ext uri="{BB962C8B-B14F-4D97-AF65-F5344CB8AC3E}">
        <p14:creationId xmlns:p14="http://schemas.microsoft.com/office/powerpoint/2010/main" val="300798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3ED2-50D5-865F-68E2-4EC90AC3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Antenna Tec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109D9-7702-82BF-02D3-9E9F97708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004" y="1533946"/>
            <a:ext cx="5335479" cy="4773207"/>
          </a:xfrm>
        </p:spPr>
      </p:pic>
    </p:spTree>
    <p:extLst>
      <p:ext uri="{BB962C8B-B14F-4D97-AF65-F5344CB8AC3E}">
        <p14:creationId xmlns:p14="http://schemas.microsoft.com/office/powerpoint/2010/main" val="77461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709E-43F1-A1B2-0DB5-CC279A63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application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99C89-5536-A90C-A6EB-A67ACF05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3" y="1754604"/>
            <a:ext cx="645868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B746B-CC10-0754-8B8F-67C1DCCD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71" y="2343704"/>
            <a:ext cx="6330336" cy="35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3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DF4D-3E10-B6F3-6EAF-CFCE3066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supply model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956ABD-C646-1226-E6E4-A51568BBB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90" y="2046502"/>
            <a:ext cx="4802820" cy="40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8578-82B1-F7A3-F3B8-6A400828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supply model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6519F-6D18-A434-0206-FE3AEDE55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6803825" y="2155250"/>
            <a:ext cx="4549975" cy="3748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6C07B3-A500-0964-05FB-ACE2FF043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81" y="2155250"/>
            <a:ext cx="4395156" cy="37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0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0747-1CAD-2A46-2074-B79679C8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test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26200-5FDD-112C-70C5-C4584E03F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935" y="2421948"/>
            <a:ext cx="6068129" cy="35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F10D-4A8E-56E2-F318-DFC59855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result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837295-0927-532E-219D-816A64377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887" y="1690688"/>
            <a:ext cx="3113031" cy="414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7741D-6A62-92EA-72CA-96EBFCFE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901" y="1690688"/>
            <a:ext cx="2882212" cy="4144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0A002-A102-77A1-677D-444892E44F90}"/>
              </a:ext>
            </a:extLst>
          </p:cNvPr>
          <p:cNvSpPr txBox="1"/>
          <p:nvPr/>
        </p:nvSpPr>
        <p:spPr>
          <a:xfrm>
            <a:off x="2831976" y="602793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WPT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447E2-3CAF-47D2-7B47-2E7CC061816B}"/>
              </a:ext>
            </a:extLst>
          </p:cNvPr>
          <p:cNvSpPr txBox="1"/>
          <p:nvPr/>
        </p:nvSpPr>
        <p:spPr>
          <a:xfrm>
            <a:off x="8140823" y="602793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Wired</a:t>
            </a:r>
            <a:r>
              <a:rPr lang="zh-CN" altLang="en-US" dirty="0"/>
              <a:t>（</a:t>
            </a:r>
            <a:r>
              <a:rPr lang="en-US" altLang="zh-CN" dirty="0"/>
              <a:t>Backup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829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</Words>
  <Application>Microsoft Office PowerPoint</Application>
  <PresentationFormat>Widescreen</PresentationFormat>
  <Paragraphs>12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Theme</vt:lpstr>
      <vt:lpstr>WPT sprint3</vt:lpstr>
      <vt:lpstr>WPT P-Test</vt:lpstr>
      <vt:lpstr>Antenna Tec</vt:lpstr>
      <vt:lpstr>Model application</vt:lpstr>
      <vt:lpstr>Power supply model</vt:lpstr>
      <vt:lpstr>Power supply model</vt:lpstr>
      <vt:lpstr>Model test</vt:lpstr>
      <vt:lpstr>Model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WPT sprint3</dc:title>
  <dc:creator>Lexiao Lin</dc:creator>
  <cp:lastModifiedBy>Lexiao Lin</cp:lastModifiedBy>
  <cp:revision>3</cp:revision>
  <dcterms:created xsi:type="dcterms:W3CDTF">2022-11-01T22:29:00Z</dcterms:created>
  <dcterms:modified xsi:type="dcterms:W3CDTF">2022-11-02T21:24:54Z</dcterms:modified>
</cp:coreProperties>
</file>