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100" d="100"/>
          <a:sy n="100" d="100"/>
        </p:scale>
        <p:origin x="-1212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2B56-C173-4A02-981D-CB577270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F583-A2C5-4FC1-BA6E-166E1A6E7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3FE7-BA3D-4AD3-91E9-5554A768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231-7C75-4260-BE84-FFA286D8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E824-9CE7-4D24-8131-27BF1F7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FE45-6E9E-494F-8CE2-B5D1071D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488AD-2768-4352-B21F-BF345F49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FEB3-2759-4588-AAC3-567CD40F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2DED-DB6F-4CB9-A8CF-EE1ED6A7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30BC-8054-4680-AE2D-9B0455AD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18EBB-C696-4E46-8A2F-5505E2EC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1F4D7-73E0-487D-ACE6-FA42E29A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0411-7F5F-4AC7-8B1C-21D250A8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110A5-D751-44D6-9894-6393E1BD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D03E-76A0-4139-B8E1-0641F39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9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9D6-FF9D-41FE-95DC-3406762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A70C-67A8-4823-8D0A-986A9365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7529-BF48-4910-957F-F4AEE800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FAAE-353B-4190-A8F8-278DD26A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47C1-3CA1-43DC-B60D-4B6F3F16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0258-01DC-4496-868B-070B2FCD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3158-C749-434E-BE41-7E3B9BF1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7913-787A-4A83-9C9F-3A757D0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D77D-1196-41CA-BA22-C2460B4E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6A5F-FA46-4B4B-A0B6-BF903B1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3E5-EB83-4D03-A6F5-3D5184BA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8A50-9F1E-4771-B0D8-EF5D262BB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31AF2-9CFE-45C7-BB3F-D5BBF23A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A859-28E6-4824-B084-07C18615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5A78-DAF7-45C5-8FBB-D1ED1AB5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449A-8561-44C9-BBF9-3F9B629C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3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F17-2998-4B71-9439-E6115B26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10FF-D5A6-4C3E-831F-BB08AE33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8634-3C21-48FA-8566-CB059F2E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D8B0F-F0C0-4AAE-8A46-16AED426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179B-C0B8-4C58-AD7A-878A5DF4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D6A6-E079-4AA0-A5DC-2DD9B23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7937D-C033-4BB2-A4AB-B41D18AA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7D460-44FB-4AAC-9897-C371FF89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2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EB53-BFBD-47DF-B029-4D865598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1C700-BE11-4E29-9D5C-5E5F4CD0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DAAFE-5100-4E67-B008-AA359CB1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5ACA5-2813-41F1-A2B9-7FB5F48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888A-F816-4F1D-946F-8F9BA4F8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9DEA-A047-4F86-9166-65640C2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D7CC-9C07-4410-B36D-D09637D2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0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EDD-DB10-4489-8205-681D3E81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B034-1F00-4604-A0AD-49C070E9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D679-59FF-40FA-8933-98A850AB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CB8C-A789-477B-9A10-4C3062B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F538-E0D6-4483-AEAA-EFFCA6A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E79A-A5B1-4E09-888A-1B2AF4B8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FC73-5237-4FB4-AC71-57D97AE7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2762F-5646-46DC-B053-F873E980C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8435-C2AF-4881-BEF3-723ED6BE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776E-841D-4E1C-8C41-570EAFE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0BDC-5A67-4C0A-A495-8708AFA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6023-E268-42CA-86CB-56DFBFE0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7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3617E-2638-4137-9169-18F22CC9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CAFC-21B8-4B3D-8E90-631A9E4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4998-C75C-42CD-95E5-BB1421161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5213-5DE7-4ABF-B32F-038634F3FF7A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F29F-8D77-4192-AB69-71CFBA5A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F9E4-30E5-4674-8459-F179BCD2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1F0C-7EB9-4B62-9C60-3CF8AF347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5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D8CE56-628B-4DE4-98FF-ACAB19C33032}"/>
              </a:ext>
            </a:extLst>
          </p:cNvPr>
          <p:cNvSpPr/>
          <p:nvPr/>
        </p:nvSpPr>
        <p:spPr>
          <a:xfrm>
            <a:off x="5667373" y="3000374"/>
            <a:ext cx="1533600" cy="85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201C0F-83FF-48D0-8EE3-49DA3F1A2862}"/>
              </a:ext>
            </a:extLst>
          </p:cNvPr>
          <p:cNvSpPr/>
          <p:nvPr/>
        </p:nvSpPr>
        <p:spPr>
          <a:xfrm>
            <a:off x="5667373" y="3000270"/>
            <a:ext cx="752477" cy="428475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2F077-1966-4388-9A82-6554F3BD1B99}"/>
              </a:ext>
            </a:extLst>
          </p:cNvPr>
          <p:cNvSpPr/>
          <p:nvPr/>
        </p:nvSpPr>
        <p:spPr>
          <a:xfrm>
            <a:off x="5662646" y="3438609"/>
            <a:ext cx="752477" cy="418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1887E-2C99-4E80-8943-06ED77AF1852}"/>
              </a:ext>
            </a:extLst>
          </p:cNvPr>
          <p:cNvSpPr/>
          <p:nvPr/>
        </p:nvSpPr>
        <p:spPr>
          <a:xfrm>
            <a:off x="6460455" y="3000270"/>
            <a:ext cx="752477" cy="42847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4703F-76C2-4247-AF1E-6A706B88D2A4}"/>
              </a:ext>
            </a:extLst>
          </p:cNvPr>
          <p:cNvSpPr/>
          <p:nvPr/>
        </p:nvSpPr>
        <p:spPr>
          <a:xfrm>
            <a:off x="6455728" y="3438609"/>
            <a:ext cx="752477" cy="4187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A34570-92F5-45C8-B463-F83BA24B3372}"/>
              </a:ext>
            </a:extLst>
          </p:cNvPr>
          <p:cNvCxnSpPr>
            <a:cxnSpLocks/>
          </p:cNvCxnSpPr>
          <p:nvPr/>
        </p:nvCxnSpPr>
        <p:spPr>
          <a:xfrm>
            <a:off x="5667373" y="3428993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AA40492-465A-4B27-91CF-27F8C146D93B}"/>
              </a:ext>
            </a:extLst>
          </p:cNvPr>
          <p:cNvSpPr/>
          <p:nvPr/>
        </p:nvSpPr>
        <p:spPr>
          <a:xfrm>
            <a:off x="6005773" y="3000375"/>
            <a:ext cx="856800" cy="8569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516862-3A6B-48C4-BEE9-693BFC31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09916" y="3094249"/>
            <a:ext cx="691624" cy="6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2</cp:revision>
  <dcterms:created xsi:type="dcterms:W3CDTF">2018-06-19T20:08:27Z</dcterms:created>
  <dcterms:modified xsi:type="dcterms:W3CDTF">2018-06-19T20:21:06Z</dcterms:modified>
</cp:coreProperties>
</file>