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417"/>
    <a:srgbClr val="663300"/>
    <a:srgbClr val="002060"/>
    <a:srgbClr val="1FE11F"/>
    <a:srgbClr val="1AC01A"/>
    <a:srgbClr val="FF00FF"/>
    <a:srgbClr val="9DC3E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100" d="100"/>
          <a:sy n="100" d="100"/>
        </p:scale>
        <p:origin x="-546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2B56-C173-4A02-981D-CB577270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F583-A2C5-4FC1-BA6E-166E1A6E7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3FE7-BA3D-4AD3-91E9-5554A768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231-7C75-4260-BE84-FFA286D8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E824-9CE7-4D24-8131-27BF1F7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FE45-6E9E-494F-8CE2-B5D1071D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488AD-2768-4352-B21F-BF345F49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FEB3-2759-4588-AAC3-567CD40F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2DED-DB6F-4CB9-A8CF-EE1ED6A7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30BC-8054-4680-AE2D-9B0455AD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18EBB-C696-4E46-8A2F-5505E2EC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F4D7-73E0-487D-ACE6-FA42E29A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0411-7F5F-4AC7-8B1C-21D250A8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110A5-D751-44D6-9894-6393E1BD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D03E-76A0-4139-B8E1-0641F39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9D6-FF9D-41FE-95DC-3406762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A70C-67A8-4823-8D0A-986A9365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7529-BF48-4910-957F-F4AEE800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FAAE-353B-4190-A8F8-278DD26A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47C1-3CA1-43DC-B60D-4B6F3F16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0258-01DC-4496-868B-070B2FCD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3158-C749-434E-BE41-7E3B9BF1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7913-787A-4A83-9C9F-3A757D0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D77D-1196-41CA-BA22-C2460B4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6A5F-FA46-4B4B-A0B6-BF903B1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3E5-EB83-4D03-A6F5-3D5184BA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8A50-9F1E-4771-B0D8-EF5D262BB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31AF2-9CFE-45C7-BB3F-D5BBF23A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A859-28E6-4824-B084-07C18615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5A78-DAF7-45C5-8FBB-D1ED1AB5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449A-8561-44C9-BBF9-3F9B629C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F17-2998-4B71-9439-E6115B26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10FF-D5A6-4C3E-831F-BB08AE33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8634-3C21-48FA-8566-CB059F2E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D8B0F-F0C0-4AAE-8A46-16AED426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179B-C0B8-4C58-AD7A-878A5DF4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D6A6-E079-4AA0-A5DC-2DD9B23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7937D-C033-4BB2-A4AB-B41D18AA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7D460-44FB-4AAC-9897-C371FF89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2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EB53-BFBD-47DF-B029-4D865598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1C700-BE11-4E29-9D5C-5E5F4CD0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DAAFE-5100-4E67-B008-AA359CB1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5ACA5-2813-41F1-A2B9-7FB5F48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888A-F816-4F1D-946F-8F9BA4F8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9DEA-A047-4F86-9166-65640C2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D7CC-9C07-4410-B36D-D09637D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EDD-DB10-4489-8205-681D3E81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B034-1F00-4604-A0AD-49C070E9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D679-59FF-40FA-8933-98A850AB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CB8C-A789-477B-9A10-4C3062B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F538-E0D6-4483-AEAA-EFFCA6A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E79A-A5B1-4E09-888A-1B2AF4B8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C73-5237-4FB4-AC71-57D97AE7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2762F-5646-46DC-B053-F873E980C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8435-C2AF-4881-BEF3-723ED6BE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776E-841D-4E1C-8C41-570EAFE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0BDC-5A67-4C0A-A495-8708AFA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6023-E268-42CA-86CB-56DFBFE0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7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3617E-2638-4137-9169-18F22CC9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CAFC-21B8-4B3D-8E90-631A9E4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4998-C75C-42CD-95E5-BB1421161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5213-5DE7-4ABF-B32F-038634F3FF7A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F29F-8D77-4192-AB69-71CFBA5A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F9E4-30E5-4674-8459-F179BCD2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5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D8CE56-628B-4DE4-98FF-ACAB19C33032}"/>
              </a:ext>
            </a:extLst>
          </p:cNvPr>
          <p:cNvSpPr/>
          <p:nvPr/>
        </p:nvSpPr>
        <p:spPr>
          <a:xfrm>
            <a:off x="3449567" y="2854249"/>
            <a:ext cx="1533600" cy="85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201C0F-83FF-48D0-8EE3-49DA3F1A2862}"/>
              </a:ext>
            </a:extLst>
          </p:cNvPr>
          <p:cNvSpPr/>
          <p:nvPr/>
        </p:nvSpPr>
        <p:spPr>
          <a:xfrm>
            <a:off x="3449567" y="2854145"/>
            <a:ext cx="752477" cy="42847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2F077-1966-4388-9A82-6554F3BD1B99}"/>
              </a:ext>
            </a:extLst>
          </p:cNvPr>
          <p:cNvSpPr/>
          <p:nvPr/>
        </p:nvSpPr>
        <p:spPr>
          <a:xfrm>
            <a:off x="3444840" y="3292484"/>
            <a:ext cx="752477" cy="418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1887E-2C99-4E80-8943-06ED77AF1852}"/>
              </a:ext>
            </a:extLst>
          </p:cNvPr>
          <p:cNvSpPr/>
          <p:nvPr/>
        </p:nvSpPr>
        <p:spPr>
          <a:xfrm>
            <a:off x="4242649" y="2854145"/>
            <a:ext cx="752477" cy="42847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4703F-76C2-4247-AF1E-6A706B88D2A4}"/>
              </a:ext>
            </a:extLst>
          </p:cNvPr>
          <p:cNvSpPr/>
          <p:nvPr/>
        </p:nvSpPr>
        <p:spPr>
          <a:xfrm>
            <a:off x="4237922" y="3292484"/>
            <a:ext cx="752477" cy="418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A34570-92F5-45C8-B463-F83BA24B3372}"/>
              </a:ext>
            </a:extLst>
          </p:cNvPr>
          <p:cNvCxnSpPr>
            <a:cxnSpLocks/>
          </p:cNvCxnSpPr>
          <p:nvPr/>
        </p:nvCxnSpPr>
        <p:spPr>
          <a:xfrm>
            <a:off x="3449567" y="3282868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AA40492-465A-4B27-91CF-27F8C146D93B}"/>
              </a:ext>
            </a:extLst>
          </p:cNvPr>
          <p:cNvSpPr/>
          <p:nvPr/>
        </p:nvSpPr>
        <p:spPr>
          <a:xfrm>
            <a:off x="3787967" y="2854250"/>
            <a:ext cx="856800" cy="8569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516862-3A6B-48C4-BEE9-693BFC31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110" y="2948124"/>
            <a:ext cx="691624" cy="688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91157F-E967-4D20-81A4-9A12103D8132}"/>
              </a:ext>
            </a:extLst>
          </p:cNvPr>
          <p:cNvSpPr/>
          <p:nvPr/>
        </p:nvSpPr>
        <p:spPr>
          <a:xfrm>
            <a:off x="5229664" y="2854600"/>
            <a:ext cx="1533600" cy="85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DA897-82AA-460C-811F-3C88FDFD6B05}"/>
              </a:ext>
            </a:extLst>
          </p:cNvPr>
          <p:cNvSpPr/>
          <p:nvPr/>
        </p:nvSpPr>
        <p:spPr>
          <a:xfrm>
            <a:off x="5229664" y="2854496"/>
            <a:ext cx="752477" cy="856990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5623C-9AF6-4DCA-89EF-D7C848043CA5}"/>
              </a:ext>
            </a:extLst>
          </p:cNvPr>
          <p:cNvSpPr/>
          <p:nvPr/>
        </p:nvSpPr>
        <p:spPr>
          <a:xfrm>
            <a:off x="6022746" y="2854496"/>
            <a:ext cx="752477" cy="8569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3AA8F6-DFB2-4FC8-A841-A96C0185AF00}"/>
              </a:ext>
            </a:extLst>
          </p:cNvPr>
          <p:cNvSpPr/>
          <p:nvPr/>
        </p:nvSpPr>
        <p:spPr>
          <a:xfrm>
            <a:off x="5568064" y="2854601"/>
            <a:ext cx="856800" cy="856990"/>
          </a:xfrm>
          <a:prstGeom prst="ellipse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237E62-A648-42A1-A120-974902F747A1}"/>
              </a:ext>
            </a:extLst>
          </p:cNvPr>
          <p:cNvSpPr/>
          <p:nvPr/>
        </p:nvSpPr>
        <p:spPr>
          <a:xfrm>
            <a:off x="1681429" y="2863865"/>
            <a:ext cx="1533600" cy="857237"/>
          </a:xfrm>
          <a:prstGeom prst="rect">
            <a:avLst/>
          </a:prstGeom>
          <a:pattFill prst="shingle">
            <a:fgClr>
              <a:schemeClr val="tx1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EF803-407E-4CF4-8785-A5C66866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4942" y="2938950"/>
            <a:ext cx="695004" cy="688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5586A-3604-46CB-A2EF-FCEBCE253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54"/>
          <a:stretch/>
        </p:blipFill>
        <p:spPr>
          <a:xfrm>
            <a:off x="1681428" y="2863865"/>
            <a:ext cx="540045" cy="857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597A7-538F-47C0-99B6-01B3C68B9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560" y="3005895"/>
            <a:ext cx="579170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F40F6B-7730-401D-9D4D-6307321F4224}"/>
              </a:ext>
            </a:extLst>
          </p:cNvPr>
          <p:cNvSpPr/>
          <p:nvPr/>
        </p:nvSpPr>
        <p:spPr>
          <a:xfrm>
            <a:off x="3139189" y="2902226"/>
            <a:ext cx="856800" cy="85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  <a:effectLst>
            <a:glow rad="63500">
              <a:schemeClr val="accent5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B73E8-7EB9-4C29-89FE-8363F65ED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6067" y="2986575"/>
            <a:ext cx="695004" cy="688908"/>
          </a:xfrm>
          <a:prstGeom prst="rect">
            <a:avLst/>
          </a:prstGeom>
          <a:effectLst>
            <a:glow rad="88900">
              <a:srgbClr val="1FE11F"/>
            </a:glow>
          </a:effectLst>
        </p:spPr>
      </p:pic>
    </p:spTree>
    <p:extLst>
      <p:ext uri="{BB962C8B-B14F-4D97-AF65-F5344CB8AC3E}">
        <p14:creationId xmlns:p14="http://schemas.microsoft.com/office/powerpoint/2010/main" val="315568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22C649-6A61-4150-93C3-FB861A3C534E}"/>
              </a:ext>
            </a:extLst>
          </p:cNvPr>
          <p:cNvSpPr/>
          <p:nvPr/>
        </p:nvSpPr>
        <p:spPr>
          <a:xfrm>
            <a:off x="4111150" y="2325418"/>
            <a:ext cx="2182078" cy="2074249"/>
          </a:xfrm>
          <a:custGeom>
            <a:avLst/>
            <a:gdLst>
              <a:gd name="connsiteX0" fmla="*/ 0 w 1476375"/>
              <a:gd name="connsiteY0" fmla="*/ 909638 h 1819275"/>
              <a:gd name="connsiteX1" fmla="*/ 738188 w 1476375"/>
              <a:gd name="connsiteY1" fmla="*/ 0 h 1819275"/>
              <a:gd name="connsiteX2" fmla="*/ 1476376 w 1476375"/>
              <a:gd name="connsiteY2" fmla="*/ 909638 h 1819275"/>
              <a:gd name="connsiteX3" fmla="*/ 738188 w 1476375"/>
              <a:gd name="connsiteY3" fmla="*/ 1819276 h 1819275"/>
              <a:gd name="connsiteX4" fmla="*/ 0 w 1476375"/>
              <a:gd name="connsiteY4" fmla="*/ 909638 h 1819275"/>
              <a:gd name="connsiteX0" fmla="*/ 0 w 1476376"/>
              <a:gd name="connsiteY0" fmla="*/ 909638 h 1819276"/>
              <a:gd name="connsiteX1" fmla="*/ 738188 w 1476376"/>
              <a:gd name="connsiteY1" fmla="*/ 0 h 1819276"/>
              <a:gd name="connsiteX2" fmla="*/ 1476376 w 1476376"/>
              <a:gd name="connsiteY2" fmla="*/ 909638 h 1819276"/>
              <a:gd name="connsiteX3" fmla="*/ 738188 w 1476376"/>
              <a:gd name="connsiteY3" fmla="*/ 1819276 h 1819276"/>
              <a:gd name="connsiteX4" fmla="*/ 0 w 1476376"/>
              <a:gd name="connsiteY4" fmla="*/ 909638 h 1819276"/>
              <a:gd name="connsiteX0" fmla="*/ 26224 w 1502600"/>
              <a:gd name="connsiteY0" fmla="*/ 909638 h 1819387"/>
              <a:gd name="connsiteX1" fmla="*/ 764412 w 1502600"/>
              <a:gd name="connsiteY1" fmla="*/ 0 h 1819387"/>
              <a:gd name="connsiteX2" fmla="*/ 1502600 w 1502600"/>
              <a:gd name="connsiteY2" fmla="*/ 909638 h 1819387"/>
              <a:gd name="connsiteX3" fmla="*/ 764412 w 1502600"/>
              <a:gd name="connsiteY3" fmla="*/ 1819276 h 1819387"/>
              <a:gd name="connsiteX4" fmla="*/ 26224 w 1502600"/>
              <a:gd name="connsiteY4" fmla="*/ 909638 h 1819387"/>
              <a:gd name="connsiteX0" fmla="*/ 26250 w 1526782"/>
              <a:gd name="connsiteY0" fmla="*/ 909638 h 1819496"/>
              <a:gd name="connsiteX1" fmla="*/ 764438 w 1526782"/>
              <a:gd name="connsiteY1" fmla="*/ 0 h 1819496"/>
              <a:gd name="connsiteX2" fmla="*/ 1502626 w 1526782"/>
              <a:gd name="connsiteY2" fmla="*/ 909638 h 1819496"/>
              <a:gd name="connsiteX3" fmla="*/ 764438 w 1526782"/>
              <a:gd name="connsiteY3" fmla="*/ 1819276 h 1819496"/>
              <a:gd name="connsiteX4" fmla="*/ 26250 w 1526782"/>
              <a:gd name="connsiteY4" fmla="*/ 909638 h 1819496"/>
              <a:gd name="connsiteX0" fmla="*/ 26250 w 1533270"/>
              <a:gd name="connsiteY0" fmla="*/ 935114 h 1844972"/>
              <a:gd name="connsiteX1" fmla="*/ 764438 w 1533270"/>
              <a:gd name="connsiteY1" fmla="*/ 25476 h 1844972"/>
              <a:gd name="connsiteX2" fmla="*/ 1331174 w 1533270"/>
              <a:gd name="connsiteY2" fmla="*/ 311224 h 1844972"/>
              <a:gd name="connsiteX3" fmla="*/ 1502626 w 1533270"/>
              <a:gd name="connsiteY3" fmla="*/ 935114 h 1844972"/>
              <a:gd name="connsiteX4" fmla="*/ 764438 w 1533270"/>
              <a:gd name="connsiteY4" fmla="*/ 1844752 h 1844972"/>
              <a:gd name="connsiteX5" fmla="*/ 26250 w 1533270"/>
              <a:gd name="connsiteY5" fmla="*/ 935114 h 1844972"/>
              <a:gd name="connsiteX0" fmla="*/ 26250 w 1870237"/>
              <a:gd name="connsiteY0" fmla="*/ 937824 h 1847682"/>
              <a:gd name="connsiteX1" fmla="*/ 764438 w 1870237"/>
              <a:gd name="connsiteY1" fmla="*/ 28186 h 1847682"/>
              <a:gd name="connsiteX2" fmla="*/ 1845524 w 1870237"/>
              <a:gd name="connsiteY2" fmla="*/ 294884 h 1847682"/>
              <a:gd name="connsiteX3" fmla="*/ 1502626 w 1870237"/>
              <a:gd name="connsiteY3" fmla="*/ 937824 h 1847682"/>
              <a:gd name="connsiteX4" fmla="*/ 764438 w 1870237"/>
              <a:gd name="connsiteY4" fmla="*/ 1847462 h 1847682"/>
              <a:gd name="connsiteX5" fmla="*/ 26250 w 1870237"/>
              <a:gd name="connsiteY5" fmla="*/ 937824 h 1847682"/>
              <a:gd name="connsiteX0" fmla="*/ 0 w 1839107"/>
              <a:gd name="connsiteY0" fmla="*/ 937824 h 1849239"/>
              <a:gd name="connsiteX1" fmla="*/ 738188 w 1839107"/>
              <a:gd name="connsiteY1" fmla="*/ 28186 h 1849239"/>
              <a:gd name="connsiteX2" fmla="*/ 1819274 w 1839107"/>
              <a:gd name="connsiteY2" fmla="*/ 294884 h 1849239"/>
              <a:gd name="connsiteX3" fmla="*/ 1362076 w 1839107"/>
              <a:gd name="connsiteY3" fmla="*/ 737799 h 1849239"/>
              <a:gd name="connsiteX4" fmla="*/ 738188 w 1839107"/>
              <a:gd name="connsiteY4" fmla="*/ 1847462 h 1849239"/>
              <a:gd name="connsiteX5" fmla="*/ 0 w 1839107"/>
              <a:gd name="connsiteY5" fmla="*/ 937824 h 1849239"/>
              <a:gd name="connsiteX0" fmla="*/ 0 w 1839107"/>
              <a:gd name="connsiteY0" fmla="*/ 937824 h 1857543"/>
              <a:gd name="connsiteX1" fmla="*/ 738188 w 1839107"/>
              <a:gd name="connsiteY1" fmla="*/ 28186 h 1857543"/>
              <a:gd name="connsiteX2" fmla="*/ 1819274 w 1839107"/>
              <a:gd name="connsiteY2" fmla="*/ 294884 h 1857543"/>
              <a:gd name="connsiteX3" fmla="*/ 1362076 w 1839107"/>
              <a:gd name="connsiteY3" fmla="*/ 737799 h 1857543"/>
              <a:gd name="connsiteX4" fmla="*/ 738188 w 1839107"/>
              <a:gd name="connsiteY4" fmla="*/ 1847462 h 1857543"/>
              <a:gd name="connsiteX5" fmla="*/ 0 w 1839107"/>
              <a:gd name="connsiteY5" fmla="*/ 937824 h 1857543"/>
              <a:gd name="connsiteX0" fmla="*/ 50280 w 1889387"/>
              <a:gd name="connsiteY0" fmla="*/ 915139 h 1834858"/>
              <a:gd name="connsiteX1" fmla="*/ 145529 w 1889387"/>
              <a:gd name="connsiteY1" fmla="*/ 491274 h 1834858"/>
              <a:gd name="connsiteX2" fmla="*/ 788468 w 1889387"/>
              <a:gd name="connsiteY2" fmla="*/ 5501 h 1834858"/>
              <a:gd name="connsiteX3" fmla="*/ 1869554 w 1889387"/>
              <a:gd name="connsiteY3" fmla="*/ 272199 h 1834858"/>
              <a:gd name="connsiteX4" fmla="*/ 1412356 w 1889387"/>
              <a:gd name="connsiteY4" fmla="*/ 715114 h 1834858"/>
              <a:gd name="connsiteX5" fmla="*/ 788468 w 1889387"/>
              <a:gd name="connsiteY5" fmla="*/ 1824777 h 1834858"/>
              <a:gd name="connsiteX6" fmla="*/ 50280 w 1889387"/>
              <a:gd name="connsiteY6" fmla="*/ 915139 h 1834858"/>
              <a:gd name="connsiteX0" fmla="*/ 50280 w 1889387"/>
              <a:gd name="connsiteY0" fmla="*/ 915139 h 1834858"/>
              <a:gd name="connsiteX1" fmla="*/ 145529 w 1889387"/>
              <a:gd name="connsiteY1" fmla="*/ 491274 h 1834858"/>
              <a:gd name="connsiteX2" fmla="*/ 788468 w 1889387"/>
              <a:gd name="connsiteY2" fmla="*/ 5501 h 1834858"/>
              <a:gd name="connsiteX3" fmla="*/ 1869554 w 1889387"/>
              <a:gd name="connsiteY3" fmla="*/ 272199 h 1834858"/>
              <a:gd name="connsiteX4" fmla="*/ 1412356 w 1889387"/>
              <a:gd name="connsiteY4" fmla="*/ 715114 h 1834858"/>
              <a:gd name="connsiteX5" fmla="*/ 788468 w 1889387"/>
              <a:gd name="connsiteY5" fmla="*/ 1824777 h 1834858"/>
              <a:gd name="connsiteX6" fmla="*/ 50280 w 1889387"/>
              <a:gd name="connsiteY6" fmla="*/ 915139 h 1834858"/>
              <a:gd name="connsiteX0" fmla="*/ 372735 w 2211842"/>
              <a:gd name="connsiteY0" fmla="*/ 909877 h 1829596"/>
              <a:gd name="connsiteX1" fmla="*/ 29834 w 2211842"/>
              <a:gd name="connsiteY1" fmla="*/ 305037 h 1829596"/>
              <a:gd name="connsiteX2" fmla="*/ 1110923 w 2211842"/>
              <a:gd name="connsiteY2" fmla="*/ 239 h 1829596"/>
              <a:gd name="connsiteX3" fmla="*/ 2192009 w 2211842"/>
              <a:gd name="connsiteY3" fmla="*/ 266937 h 1829596"/>
              <a:gd name="connsiteX4" fmla="*/ 1734811 w 2211842"/>
              <a:gd name="connsiteY4" fmla="*/ 709852 h 1829596"/>
              <a:gd name="connsiteX5" fmla="*/ 1110923 w 2211842"/>
              <a:gd name="connsiteY5" fmla="*/ 1819515 h 1829596"/>
              <a:gd name="connsiteX6" fmla="*/ 372735 w 2211842"/>
              <a:gd name="connsiteY6" fmla="*/ 909877 h 1829596"/>
              <a:gd name="connsiteX0" fmla="*/ 655126 w 2198958"/>
              <a:gd name="connsiteY0" fmla="*/ 862252 h 1833070"/>
              <a:gd name="connsiteX1" fmla="*/ 16950 w 2198958"/>
              <a:gd name="connsiteY1" fmla="*/ 305037 h 1833070"/>
              <a:gd name="connsiteX2" fmla="*/ 1098039 w 2198958"/>
              <a:gd name="connsiteY2" fmla="*/ 239 h 1833070"/>
              <a:gd name="connsiteX3" fmla="*/ 2179125 w 2198958"/>
              <a:gd name="connsiteY3" fmla="*/ 266937 h 1833070"/>
              <a:gd name="connsiteX4" fmla="*/ 1721927 w 2198958"/>
              <a:gd name="connsiteY4" fmla="*/ 709852 h 1833070"/>
              <a:gd name="connsiteX5" fmla="*/ 1098039 w 2198958"/>
              <a:gd name="connsiteY5" fmla="*/ 1819515 h 1833070"/>
              <a:gd name="connsiteX6" fmla="*/ 655126 w 2198958"/>
              <a:gd name="connsiteY6" fmla="*/ 862252 h 1833070"/>
              <a:gd name="connsiteX0" fmla="*/ 655844 w 2199676"/>
              <a:gd name="connsiteY0" fmla="*/ 862252 h 1833070"/>
              <a:gd name="connsiteX1" fmla="*/ 17668 w 2199676"/>
              <a:gd name="connsiteY1" fmla="*/ 305037 h 1833070"/>
              <a:gd name="connsiteX2" fmla="*/ 1098757 w 2199676"/>
              <a:gd name="connsiteY2" fmla="*/ 239 h 1833070"/>
              <a:gd name="connsiteX3" fmla="*/ 2179843 w 2199676"/>
              <a:gd name="connsiteY3" fmla="*/ 266937 h 1833070"/>
              <a:gd name="connsiteX4" fmla="*/ 1722645 w 2199676"/>
              <a:gd name="connsiteY4" fmla="*/ 709852 h 1833070"/>
              <a:gd name="connsiteX5" fmla="*/ 1098757 w 2199676"/>
              <a:gd name="connsiteY5" fmla="*/ 1819515 h 1833070"/>
              <a:gd name="connsiteX6" fmla="*/ 655844 w 2199676"/>
              <a:gd name="connsiteY6" fmla="*/ 862252 h 1833070"/>
              <a:gd name="connsiteX0" fmla="*/ 650919 w 2194751"/>
              <a:gd name="connsiteY0" fmla="*/ 862252 h 1833070"/>
              <a:gd name="connsiteX1" fmla="*/ 12743 w 2194751"/>
              <a:gd name="connsiteY1" fmla="*/ 305037 h 1833070"/>
              <a:gd name="connsiteX2" fmla="*/ 1093832 w 2194751"/>
              <a:gd name="connsiteY2" fmla="*/ 239 h 1833070"/>
              <a:gd name="connsiteX3" fmla="*/ 2174918 w 2194751"/>
              <a:gd name="connsiteY3" fmla="*/ 266937 h 1833070"/>
              <a:gd name="connsiteX4" fmla="*/ 1717720 w 2194751"/>
              <a:gd name="connsiteY4" fmla="*/ 709852 h 1833070"/>
              <a:gd name="connsiteX5" fmla="*/ 1093832 w 2194751"/>
              <a:gd name="connsiteY5" fmla="*/ 1819515 h 1833070"/>
              <a:gd name="connsiteX6" fmla="*/ 650919 w 2194751"/>
              <a:gd name="connsiteY6" fmla="*/ 862252 h 1833070"/>
              <a:gd name="connsiteX0" fmla="*/ 650919 w 2190812"/>
              <a:gd name="connsiteY0" fmla="*/ 862252 h 1822146"/>
              <a:gd name="connsiteX1" fmla="*/ 12743 w 2190812"/>
              <a:gd name="connsiteY1" fmla="*/ 305037 h 1822146"/>
              <a:gd name="connsiteX2" fmla="*/ 1093832 w 2190812"/>
              <a:gd name="connsiteY2" fmla="*/ 239 h 1822146"/>
              <a:gd name="connsiteX3" fmla="*/ 2174918 w 2190812"/>
              <a:gd name="connsiteY3" fmla="*/ 266937 h 1822146"/>
              <a:gd name="connsiteX4" fmla="*/ 1574845 w 2190812"/>
              <a:gd name="connsiteY4" fmla="*/ 576502 h 1822146"/>
              <a:gd name="connsiteX5" fmla="*/ 1093832 w 2190812"/>
              <a:gd name="connsiteY5" fmla="*/ 1819515 h 1822146"/>
              <a:gd name="connsiteX6" fmla="*/ 650919 w 2190812"/>
              <a:gd name="connsiteY6" fmla="*/ 862252 h 1822146"/>
              <a:gd name="connsiteX0" fmla="*/ 650919 w 2188949"/>
              <a:gd name="connsiteY0" fmla="*/ 862252 h 1822657"/>
              <a:gd name="connsiteX1" fmla="*/ 12743 w 2188949"/>
              <a:gd name="connsiteY1" fmla="*/ 305037 h 1822657"/>
              <a:gd name="connsiteX2" fmla="*/ 1093832 w 2188949"/>
              <a:gd name="connsiteY2" fmla="*/ 239 h 1822657"/>
              <a:gd name="connsiteX3" fmla="*/ 2174918 w 2188949"/>
              <a:gd name="connsiteY3" fmla="*/ 266937 h 1822657"/>
              <a:gd name="connsiteX4" fmla="*/ 1479595 w 2188949"/>
              <a:gd name="connsiteY4" fmla="*/ 547927 h 1822657"/>
              <a:gd name="connsiteX5" fmla="*/ 1093832 w 2188949"/>
              <a:gd name="connsiteY5" fmla="*/ 1819515 h 1822657"/>
              <a:gd name="connsiteX6" fmla="*/ 650919 w 2188949"/>
              <a:gd name="connsiteY6" fmla="*/ 862252 h 1822657"/>
              <a:gd name="connsiteX0" fmla="*/ 782609 w 2187289"/>
              <a:gd name="connsiteY0" fmla="*/ 757477 h 1820771"/>
              <a:gd name="connsiteX1" fmla="*/ 11083 w 2187289"/>
              <a:gd name="connsiteY1" fmla="*/ 305037 h 1820771"/>
              <a:gd name="connsiteX2" fmla="*/ 1092172 w 2187289"/>
              <a:gd name="connsiteY2" fmla="*/ 239 h 1820771"/>
              <a:gd name="connsiteX3" fmla="*/ 2173258 w 2187289"/>
              <a:gd name="connsiteY3" fmla="*/ 266937 h 1820771"/>
              <a:gd name="connsiteX4" fmla="*/ 1477935 w 2187289"/>
              <a:gd name="connsiteY4" fmla="*/ 547927 h 1820771"/>
              <a:gd name="connsiteX5" fmla="*/ 1092172 w 2187289"/>
              <a:gd name="connsiteY5" fmla="*/ 1819515 h 1820771"/>
              <a:gd name="connsiteX6" fmla="*/ 782609 w 2187289"/>
              <a:gd name="connsiteY6" fmla="*/ 757477 h 1820771"/>
              <a:gd name="connsiteX0" fmla="*/ 783615 w 2188295"/>
              <a:gd name="connsiteY0" fmla="*/ 757477 h 1944280"/>
              <a:gd name="connsiteX1" fmla="*/ 12089 w 2188295"/>
              <a:gd name="connsiteY1" fmla="*/ 305037 h 1944280"/>
              <a:gd name="connsiteX2" fmla="*/ 1093178 w 2188295"/>
              <a:gd name="connsiteY2" fmla="*/ 239 h 1944280"/>
              <a:gd name="connsiteX3" fmla="*/ 2174264 w 2188295"/>
              <a:gd name="connsiteY3" fmla="*/ 266937 h 1944280"/>
              <a:gd name="connsiteX4" fmla="*/ 1478941 w 2188295"/>
              <a:gd name="connsiteY4" fmla="*/ 547927 h 1944280"/>
              <a:gd name="connsiteX5" fmla="*/ 245453 w 2188295"/>
              <a:gd name="connsiteY5" fmla="*/ 1943340 h 1944280"/>
              <a:gd name="connsiteX6" fmla="*/ 783615 w 2188295"/>
              <a:gd name="connsiteY6" fmla="*/ 757477 h 1944280"/>
              <a:gd name="connsiteX0" fmla="*/ 783615 w 2189217"/>
              <a:gd name="connsiteY0" fmla="*/ 757477 h 1990899"/>
              <a:gd name="connsiteX1" fmla="*/ 12089 w 2189217"/>
              <a:gd name="connsiteY1" fmla="*/ 305037 h 1990899"/>
              <a:gd name="connsiteX2" fmla="*/ 1093178 w 2189217"/>
              <a:gd name="connsiteY2" fmla="*/ 239 h 1990899"/>
              <a:gd name="connsiteX3" fmla="*/ 2174264 w 2189217"/>
              <a:gd name="connsiteY3" fmla="*/ 266937 h 1990899"/>
              <a:gd name="connsiteX4" fmla="*/ 1478941 w 2189217"/>
              <a:gd name="connsiteY4" fmla="*/ 547927 h 1990899"/>
              <a:gd name="connsiteX5" fmla="*/ 1297965 w 2189217"/>
              <a:gd name="connsiteY5" fmla="*/ 1638535 h 1990899"/>
              <a:gd name="connsiteX6" fmla="*/ 245453 w 2189217"/>
              <a:gd name="connsiteY6" fmla="*/ 1943340 h 1990899"/>
              <a:gd name="connsiteX7" fmla="*/ 783615 w 2189217"/>
              <a:gd name="connsiteY7" fmla="*/ 757477 h 1990899"/>
              <a:gd name="connsiteX0" fmla="*/ 783615 w 2189217"/>
              <a:gd name="connsiteY0" fmla="*/ 757477 h 2073609"/>
              <a:gd name="connsiteX1" fmla="*/ 12089 w 2189217"/>
              <a:gd name="connsiteY1" fmla="*/ 305037 h 2073609"/>
              <a:gd name="connsiteX2" fmla="*/ 1093178 w 2189217"/>
              <a:gd name="connsiteY2" fmla="*/ 239 h 2073609"/>
              <a:gd name="connsiteX3" fmla="*/ 2174264 w 2189217"/>
              <a:gd name="connsiteY3" fmla="*/ 266937 h 2073609"/>
              <a:gd name="connsiteX4" fmla="*/ 1478941 w 2189217"/>
              <a:gd name="connsiteY4" fmla="*/ 547927 h 2073609"/>
              <a:gd name="connsiteX5" fmla="*/ 1755165 w 2189217"/>
              <a:gd name="connsiteY5" fmla="*/ 1886185 h 2073609"/>
              <a:gd name="connsiteX6" fmla="*/ 245453 w 2189217"/>
              <a:gd name="connsiteY6" fmla="*/ 1943340 h 2073609"/>
              <a:gd name="connsiteX7" fmla="*/ 783615 w 2189217"/>
              <a:gd name="connsiteY7" fmla="*/ 757477 h 2073609"/>
              <a:gd name="connsiteX0" fmla="*/ 596184 w 2192286"/>
              <a:gd name="connsiteY0" fmla="*/ 747952 h 2074249"/>
              <a:gd name="connsiteX1" fmla="*/ 15158 w 2192286"/>
              <a:gd name="connsiteY1" fmla="*/ 305037 h 2074249"/>
              <a:gd name="connsiteX2" fmla="*/ 1096247 w 2192286"/>
              <a:gd name="connsiteY2" fmla="*/ 239 h 2074249"/>
              <a:gd name="connsiteX3" fmla="*/ 2177333 w 2192286"/>
              <a:gd name="connsiteY3" fmla="*/ 266937 h 2074249"/>
              <a:gd name="connsiteX4" fmla="*/ 1482010 w 2192286"/>
              <a:gd name="connsiteY4" fmla="*/ 547927 h 2074249"/>
              <a:gd name="connsiteX5" fmla="*/ 1758234 w 2192286"/>
              <a:gd name="connsiteY5" fmla="*/ 1886185 h 2074249"/>
              <a:gd name="connsiteX6" fmla="*/ 248522 w 2192286"/>
              <a:gd name="connsiteY6" fmla="*/ 1943340 h 2074249"/>
              <a:gd name="connsiteX7" fmla="*/ 596184 w 2192286"/>
              <a:gd name="connsiteY7" fmla="*/ 747952 h 2074249"/>
              <a:gd name="connsiteX0" fmla="*/ 596184 w 2194910"/>
              <a:gd name="connsiteY0" fmla="*/ 747952 h 2074249"/>
              <a:gd name="connsiteX1" fmla="*/ 15158 w 2194910"/>
              <a:gd name="connsiteY1" fmla="*/ 305037 h 2074249"/>
              <a:gd name="connsiteX2" fmla="*/ 1096247 w 2194910"/>
              <a:gd name="connsiteY2" fmla="*/ 239 h 2074249"/>
              <a:gd name="connsiteX3" fmla="*/ 2177333 w 2194910"/>
              <a:gd name="connsiteY3" fmla="*/ 266937 h 2074249"/>
              <a:gd name="connsiteX4" fmla="*/ 1596310 w 2194910"/>
              <a:gd name="connsiteY4" fmla="*/ 595552 h 2074249"/>
              <a:gd name="connsiteX5" fmla="*/ 1758234 w 2194910"/>
              <a:gd name="connsiteY5" fmla="*/ 1886185 h 2074249"/>
              <a:gd name="connsiteX6" fmla="*/ 248522 w 2194910"/>
              <a:gd name="connsiteY6" fmla="*/ 1943340 h 2074249"/>
              <a:gd name="connsiteX7" fmla="*/ 596184 w 2194910"/>
              <a:gd name="connsiteY7" fmla="*/ 747952 h 2074249"/>
              <a:gd name="connsiteX0" fmla="*/ 586013 w 2184739"/>
              <a:gd name="connsiteY0" fmla="*/ 747952 h 2074249"/>
              <a:gd name="connsiteX1" fmla="*/ 4987 w 2184739"/>
              <a:gd name="connsiteY1" fmla="*/ 305037 h 2074249"/>
              <a:gd name="connsiteX2" fmla="*/ 1086076 w 2184739"/>
              <a:gd name="connsiteY2" fmla="*/ 239 h 2074249"/>
              <a:gd name="connsiteX3" fmla="*/ 2167162 w 2184739"/>
              <a:gd name="connsiteY3" fmla="*/ 266937 h 2074249"/>
              <a:gd name="connsiteX4" fmla="*/ 1586139 w 2184739"/>
              <a:gd name="connsiteY4" fmla="*/ 595552 h 2074249"/>
              <a:gd name="connsiteX5" fmla="*/ 1748063 w 2184739"/>
              <a:gd name="connsiteY5" fmla="*/ 1886185 h 2074249"/>
              <a:gd name="connsiteX6" fmla="*/ 238351 w 2184739"/>
              <a:gd name="connsiteY6" fmla="*/ 1943340 h 2074249"/>
              <a:gd name="connsiteX7" fmla="*/ 586013 w 2184739"/>
              <a:gd name="connsiteY7" fmla="*/ 747952 h 2074249"/>
              <a:gd name="connsiteX0" fmla="*/ 586013 w 2187065"/>
              <a:gd name="connsiteY0" fmla="*/ 747952 h 2074249"/>
              <a:gd name="connsiteX1" fmla="*/ 4987 w 2187065"/>
              <a:gd name="connsiteY1" fmla="*/ 305037 h 2074249"/>
              <a:gd name="connsiteX2" fmla="*/ 1086076 w 2187065"/>
              <a:gd name="connsiteY2" fmla="*/ 239 h 2074249"/>
              <a:gd name="connsiteX3" fmla="*/ 2167162 w 2187065"/>
              <a:gd name="connsiteY3" fmla="*/ 266937 h 2074249"/>
              <a:gd name="connsiteX4" fmla="*/ 1586139 w 2187065"/>
              <a:gd name="connsiteY4" fmla="*/ 595552 h 2074249"/>
              <a:gd name="connsiteX5" fmla="*/ 1748063 w 2187065"/>
              <a:gd name="connsiteY5" fmla="*/ 1886185 h 2074249"/>
              <a:gd name="connsiteX6" fmla="*/ 238351 w 2187065"/>
              <a:gd name="connsiteY6" fmla="*/ 1943340 h 2074249"/>
              <a:gd name="connsiteX7" fmla="*/ 586013 w 2187065"/>
              <a:gd name="connsiteY7" fmla="*/ 747952 h 2074249"/>
              <a:gd name="connsiteX0" fmla="*/ 581026 w 2182078"/>
              <a:gd name="connsiteY0" fmla="*/ 747952 h 2074249"/>
              <a:gd name="connsiteX1" fmla="*/ 0 w 2182078"/>
              <a:gd name="connsiteY1" fmla="*/ 305037 h 2074249"/>
              <a:gd name="connsiteX2" fmla="*/ 1081089 w 2182078"/>
              <a:gd name="connsiteY2" fmla="*/ 239 h 2074249"/>
              <a:gd name="connsiteX3" fmla="*/ 2162175 w 2182078"/>
              <a:gd name="connsiteY3" fmla="*/ 266937 h 2074249"/>
              <a:gd name="connsiteX4" fmla="*/ 1581152 w 2182078"/>
              <a:gd name="connsiteY4" fmla="*/ 595552 h 2074249"/>
              <a:gd name="connsiteX5" fmla="*/ 1743076 w 2182078"/>
              <a:gd name="connsiteY5" fmla="*/ 1886185 h 2074249"/>
              <a:gd name="connsiteX6" fmla="*/ 233364 w 2182078"/>
              <a:gd name="connsiteY6" fmla="*/ 1943340 h 2074249"/>
              <a:gd name="connsiteX7" fmla="*/ 581026 w 2182078"/>
              <a:gd name="connsiteY7" fmla="*/ 747952 h 2074249"/>
              <a:gd name="connsiteX0" fmla="*/ 581026 w 2182078"/>
              <a:gd name="connsiteY0" fmla="*/ 747952 h 2074249"/>
              <a:gd name="connsiteX1" fmla="*/ 0 w 2182078"/>
              <a:gd name="connsiteY1" fmla="*/ 305037 h 2074249"/>
              <a:gd name="connsiteX2" fmla="*/ 1081089 w 2182078"/>
              <a:gd name="connsiteY2" fmla="*/ 239 h 2074249"/>
              <a:gd name="connsiteX3" fmla="*/ 2162175 w 2182078"/>
              <a:gd name="connsiteY3" fmla="*/ 266937 h 2074249"/>
              <a:gd name="connsiteX4" fmla="*/ 1581152 w 2182078"/>
              <a:gd name="connsiteY4" fmla="*/ 595552 h 2074249"/>
              <a:gd name="connsiteX5" fmla="*/ 1743076 w 2182078"/>
              <a:gd name="connsiteY5" fmla="*/ 1886185 h 2074249"/>
              <a:gd name="connsiteX6" fmla="*/ 233364 w 2182078"/>
              <a:gd name="connsiteY6" fmla="*/ 1943340 h 2074249"/>
              <a:gd name="connsiteX7" fmla="*/ 581026 w 2182078"/>
              <a:gd name="connsiteY7" fmla="*/ 747952 h 207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2078" h="2074249">
                <a:moveTo>
                  <a:pt x="581026" y="747952"/>
                </a:moveTo>
                <a:cubicBezTo>
                  <a:pt x="542132" y="474902"/>
                  <a:pt x="267494" y="866218"/>
                  <a:pt x="0" y="305037"/>
                </a:cubicBezTo>
                <a:cubicBezTo>
                  <a:pt x="418306" y="210581"/>
                  <a:pt x="720727" y="6589"/>
                  <a:pt x="1081089" y="239"/>
                </a:cubicBezTo>
                <a:cubicBezTo>
                  <a:pt x="1441451" y="-6111"/>
                  <a:pt x="2039144" y="115331"/>
                  <a:pt x="2162175" y="266937"/>
                </a:cubicBezTo>
                <a:cubicBezTo>
                  <a:pt x="2294731" y="809068"/>
                  <a:pt x="1727202" y="366952"/>
                  <a:pt x="1581152" y="595552"/>
                </a:cubicBezTo>
                <a:cubicBezTo>
                  <a:pt x="1435102" y="824152"/>
                  <a:pt x="1948657" y="1653616"/>
                  <a:pt x="1743076" y="1886185"/>
                </a:cubicBezTo>
                <a:cubicBezTo>
                  <a:pt x="1537495" y="2118754"/>
                  <a:pt x="427039" y="2133045"/>
                  <a:pt x="233364" y="1943340"/>
                </a:cubicBezTo>
                <a:cubicBezTo>
                  <a:pt x="39689" y="1753635"/>
                  <a:pt x="619920" y="1021002"/>
                  <a:pt x="581026" y="747952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CF7045-856C-4ED8-B057-301FD6951DAB}"/>
              </a:ext>
            </a:extLst>
          </p:cNvPr>
          <p:cNvSpPr/>
          <p:nvPr/>
        </p:nvSpPr>
        <p:spPr>
          <a:xfrm>
            <a:off x="5011690" y="2311515"/>
            <a:ext cx="552450" cy="271590"/>
          </a:xfrm>
          <a:custGeom>
            <a:avLst/>
            <a:gdLst>
              <a:gd name="connsiteX0" fmla="*/ 0 w 323850"/>
              <a:gd name="connsiteY0" fmla="*/ 133468 h 266935"/>
              <a:gd name="connsiteX1" fmla="*/ 161925 w 323850"/>
              <a:gd name="connsiteY1" fmla="*/ 0 h 266935"/>
              <a:gd name="connsiteX2" fmla="*/ 323850 w 323850"/>
              <a:gd name="connsiteY2" fmla="*/ 133468 h 266935"/>
              <a:gd name="connsiteX3" fmla="*/ 161925 w 323850"/>
              <a:gd name="connsiteY3" fmla="*/ 266936 h 266935"/>
              <a:gd name="connsiteX4" fmla="*/ 0 w 323850"/>
              <a:gd name="connsiteY4" fmla="*/ 133468 h 266935"/>
              <a:gd name="connsiteX0" fmla="*/ 0 w 352425"/>
              <a:gd name="connsiteY0" fmla="*/ 96239 h 268230"/>
              <a:gd name="connsiteX1" fmla="*/ 190500 w 352425"/>
              <a:gd name="connsiteY1" fmla="*/ 871 h 268230"/>
              <a:gd name="connsiteX2" fmla="*/ 352425 w 352425"/>
              <a:gd name="connsiteY2" fmla="*/ 134339 h 268230"/>
              <a:gd name="connsiteX3" fmla="*/ 190500 w 352425"/>
              <a:gd name="connsiteY3" fmla="*/ 267807 h 268230"/>
              <a:gd name="connsiteX4" fmla="*/ 0 w 352425"/>
              <a:gd name="connsiteY4" fmla="*/ 96239 h 268230"/>
              <a:gd name="connsiteX0" fmla="*/ 0 w 438150"/>
              <a:gd name="connsiteY0" fmla="*/ 95444 h 267032"/>
              <a:gd name="connsiteX1" fmla="*/ 190500 w 438150"/>
              <a:gd name="connsiteY1" fmla="*/ 76 h 267032"/>
              <a:gd name="connsiteX2" fmla="*/ 438150 w 438150"/>
              <a:gd name="connsiteY2" fmla="*/ 104969 h 267032"/>
              <a:gd name="connsiteX3" fmla="*/ 190500 w 438150"/>
              <a:gd name="connsiteY3" fmla="*/ 267012 h 267032"/>
              <a:gd name="connsiteX4" fmla="*/ 0 w 438150"/>
              <a:gd name="connsiteY4" fmla="*/ 95444 h 267032"/>
              <a:gd name="connsiteX0" fmla="*/ 0 w 466725"/>
              <a:gd name="connsiteY0" fmla="*/ 96023 h 267664"/>
              <a:gd name="connsiteX1" fmla="*/ 190500 w 466725"/>
              <a:gd name="connsiteY1" fmla="*/ 655 h 267664"/>
              <a:gd name="connsiteX2" fmla="*/ 466725 w 466725"/>
              <a:gd name="connsiteY2" fmla="*/ 76973 h 267664"/>
              <a:gd name="connsiteX3" fmla="*/ 190500 w 466725"/>
              <a:gd name="connsiteY3" fmla="*/ 267591 h 267664"/>
              <a:gd name="connsiteX4" fmla="*/ 0 w 466725"/>
              <a:gd name="connsiteY4" fmla="*/ 96023 h 267664"/>
              <a:gd name="connsiteX0" fmla="*/ 0 w 466725"/>
              <a:gd name="connsiteY0" fmla="*/ 96023 h 267664"/>
              <a:gd name="connsiteX1" fmla="*/ 190500 w 466725"/>
              <a:gd name="connsiteY1" fmla="*/ 655 h 267664"/>
              <a:gd name="connsiteX2" fmla="*/ 466725 w 466725"/>
              <a:gd name="connsiteY2" fmla="*/ 76973 h 267664"/>
              <a:gd name="connsiteX3" fmla="*/ 190500 w 466725"/>
              <a:gd name="connsiteY3" fmla="*/ 267591 h 267664"/>
              <a:gd name="connsiteX4" fmla="*/ 0 w 466725"/>
              <a:gd name="connsiteY4" fmla="*/ 96023 h 267664"/>
              <a:gd name="connsiteX0" fmla="*/ 0 w 552450"/>
              <a:gd name="connsiteY0" fmla="*/ 99746 h 271590"/>
              <a:gd name="connsiteX1" fmla="*/ 190500 w 552450"/>
              <a:gd name="connsiteY1" fmla="*/ 4378 h 271590"/>
              <a:gd name="connsiteX2" fmla="*/ 552450 w 552450"/>
              <a:gd name="connsiteY2" fmla="*/ 61646 h 271590"/>
              <a:gd name="connsiteX3" fmla="*/ 190500 w 552450"/>
              <a:gd name="connsiteY3" fmla="*/ 271314 h 271590"/>
              <a:gd name="connsiteX4" fmla="*/ 0 w 552450"/>
              <a:gd name="connsiteY4" fmla="*/ 99746 h 2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71590">
                <a:moveTo>
                  <a:pt x="0" y="99746"/>
                </a:moveTo>
                <a:cubicBezTo>
                  <a:pt x="0" y="26034"/>
                  <a:pt x="98425" y="10728"/>
                  <a:pt x="190500" y="4378"/>
                </a:cubicBezTo>
                <a:cubicBezTo>
                  <a:pt x="282575" y="-1972"/>
                  <a:pt x="552450" y="-12066"/>
                  <a:pt x="552450" y="61646"/>
                </a:cubicBezTo>
                <a:cubicBezTo>
                  <a:pt x="552450" y="135358"/>
                  <a:pt x="282575" y="264964"/>
                  <a:pt x="190500" y="271314"/>
                </a:cubicBezTo>
                <a:cubicBezTo>
                  <a:pt x="98425" y="277664"/>
                  <a:pt x="0" y="173458"/>
                  <a:pt x="0" y="9974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F048A5A7-5C9D-49C7-9A8F-C5A3D99A35BB}"/>
              </a:ext>
            </a:extLst>
          </p:cNvPr>
          <p:cNvSpPr/>
          <p:nvPr/>
        </p:nvSpPr>
        <p:spPr>
          <a:xfrm rot="7921353">
            <a:off x="2651130" y="2642784"/>
            <a:ext cx="1135040" cy="1117150"/>
          </a:xfrm>
          <a:custGeom>
            <a:avLst/>
            <a:gdLst>
              <a:gd name="connsiteX0" fmla="*/ 0 w 866775"/>
              <a:gd name="connsiteY0" fmla="*/ 485637 h 971273"/>
              <a:gd name="connsiteX1" fmla="*/ 433388 w 866775"/>
              <a:gd name="connsiteY1" fmla="*/ 0 h 971273"/>
              <a:gd name="connsiteX2" fmla="*/ 866775 w 866775"/>
              <a:gd name="connsiteY2" fmla="*/ 0 h 971273"/>
              <a:gd name="connsiteX3" fmla="*/ 866775 w 866775"/>
              <a:gd name="connsiteY3" fmla="*/ 485637 h 971273"/>
              <a:gd name="connsiteX4" fmla="*/ 433387 w 866775"/>
              <a:gd name="connsiteY4" fmla="*/ 971274 h 971273"/>
              <a:gd name="connsiteX5" fmla="*/ -1 w 866775"/>
              <a:gd name="connsiteY5" fmla="*/ 485637 h 971273"/>
              <a:gd name="connsiteX6" fmla="*/ 0 w 866775"/>
              <a:gd name="connsiteY6" fmla="*/ 485637 h 971273"/>
              <a:gd name="connsiteX0" fmla="*/ 1 w 866776"/>
              <a:gd name="connsiteY0" fmla="*/ 485637 h 984950"/>
              <a:gd name="connsiteX1" fmla="*/ 433389 w 866776"/>
              <a:gd name="connsiteY1" fmla="*/ 0 h 984950"/>
              <a:gd name="connsiteX2" fmla="*/ 866776 w 866776"/>
              <a:gd name="connsiteY2" fmla="*/ 0 h 984950"/>
              <a:gd name="connsiteX3" fmla="*/ 866776 w 866776"/>
              <a:gd name="connsiteY3" fmla="*/ 485637 h 984950"/>
              <a:gd name="connsiteX4" fmla="*/ 433388 w 866776"/>
              <a:gd name="connsiteY4" fmla="*/ 971274 h 984950"/>
              <a:gd name="connsiteX5" fmla="*/ 122588 w 866776"/>
              <a:gd name="connsiteY5" fmla="*/ 819271 h 984950"/>
              <a:gd name="connsiteX6" fmla="*/ 0 w 866776"/>
              <a:gd name="connsiteY6" fmla="*/ 485637 h 984950"/>
              <a:gd name="connsiteX7" fmla="*/ 1 w 866776"/>
              <a:gd name="connsiteY7" fmla="*/ 485637 h 984950"/>
              <a:gd name="connsiteX0" fmla="*/ 218 w 866993"/>
              <a:gd name="connsiteY0" fmla="*/ 485637 h 990169"/>
              <a:gd name="connsiteX1" fmla="*/ 433606 w 866993"/>
              <a:gd name="connsiteY1" fmla="*/ 0 h 990169"/>
              <a:gd name="connsiteX2" fmla="*/ 866993 w 866993"/>
              <a:gd name="connsiteY2" fmla="*/ 0 h 990169"/>
              <a:gd name="connsiteX3" fmla="*/ 866993 w 866993"/>
              <a:gd name="connsiteY3" fmla="*/ 485637 h 990169"/>
              <a:gd name="connsiteX4" fmla="*/ 433605 w 866993"/>
              <a:gd name="connsiteY4" fmla="*/ 971274 h 990169"/>
              <a:gd name="connsiteX5" fmla="*/ 39293 w 866993"/>
              <a:gd name="connsiteY5" fmla="*/ 868882 h 990169"/>
              <a:gd name="connsiteX6" fmla="*/ 217 w 866993"/>
              <a:gd name="connsiteY6" fmla="*/ 485637 h 990169"/>
              <a:gd name="connsiteX7" fmla="*/ 218 w 866993"/>
              <a:gd name="connsiteY7" fmla="*/ 485637 h 990169"/>
              <a:gd name="connsiteX0" fmla="*/ 218 w 866993"/>
              <a:gd name="connsiteY0" fmla="*/ 485637 h 990169"/>
              <a:gd name="connsiteX1" fmla="*/ 433606 w 866993"/>
              <a:gd name="connsiteY1" fmla="*/ 0 h 990169"/>
              <a:gd name="connsiteX2" fmla="*/ 866993 w 866993"/>
              <a:gd name="connsiteY2" fmla="*/ 0 h 990169"/>
              <a:gd name="connsiteX3" fmla="*/ 866993 w 866993"/>
              <a:gd name="connsiteY3" fmla="*/ 485637 h 990169"/>
              <a:gd name="connsiteX4" fmla="*/ 433605 w 866993"/>
              <a:gd name="connsiteY4" fmla="*/ 971274 h 990169"/>
              <a:gd name="connsiteX5" fmla="*/ 39293 w 866993"/>
              <a:gd name="connsiteY5" fmla="*/ 868882 h 990169"/>
              <a:gd name="connsiteX6" fmla="*/ 217 w 866993"/>
              <a:gd name="connsiteY6" fmla="*/ 485637 h 990169"/>
              <a:gd name="connsiteX7" fmla="*/ 218 w 866993"/>
              <a:gd name="connsiteY7" fmla="*/ 485637 h 990169"/>
              <a:gd name="connsiteX0" fmla="*/ 218 w 866993"/>
              <a:gd name="connsiteY0" fmla="*/ 485637 h 971274"/>
              <a:gd name="connsiteX1" fmla="*/ 433606 w 866993"/>
              <a:gd name="connsiteY1" fmla="*/ 0 h 971274"/>
              <a:gd name="connsiteX2" fmla="*/ 866993 w 866993"/>
              <a:gd name="connsiteY2" fmla="*/ 0 h 971274"/>
              <a:gd name="connsiteX3" fmla="*/ 866993 w 866993"/>
              <a:gd name="connsiteY3" fmla="*/ 485637 h 971274"/>
              <a:gd name="connsiteX4" fmla="*/ 433605 w 866993"/>
              <a:gd name="connsiteY4" fmla="*/ 971274 h 971274"/>
              <a:gd name="connsiteX5" fmla="*/ 39293 w 866993"/>
              <a:gd name="connsiteY5" fmla="*/ 868882 h 971274"/>
              <a:gd name="connsiteX6" fmla="*/ 217 w 866993"/>
              <a:gd name="connsiteY6" fmla="*/ 485637 h 971274"/>
              <a:gd name="connsiteX7" fmla="*/ 218 w 866993"/>
              <a:gd name="connsiteY7" fmla="*/ 485637 h 971274"/>
              <a:gd name="connsiteX0" fmla="*/ 218 w 866993"/>
              <a:gd name="connsiteY0" fmla="*/ 485637 h 1117150"/>
              <a:gd name="connsiteX1" fmla="*/ 433606 w 866993"/>
              <a:gd name="connsiteY1" fmla="*/ 0 h 1117150"/>
              <a:gd name="connsiteX2" fmla="*/ 866993 w 866993"/>
              <a:gd name="connsiteY2" fmla="*/ 0 h 1117150"/>
              <a:gd name="connsiteX3" fmla="*/ 866993 w 866993"/>
              <a:gd name="connsiteY3" fmla="*/ 485637 h 1117150"/>
              <a:gd name="connsiteX4" fmla="*/ 385553 w 866993"/>
              <a:gd name="connsiteY4" fmla="*/ 1117150 h 1117150"/>
              <a:gd name="connsiteX5" fmla="*/ 39293 w 866993"/>
              <a:gd name="connsiteY5" fmla="*/ 868882 h 1117150"/>
              <a:gd name="connsiteX6" fmla="*/ 217 w 866993"/>
              <a:gd name="connsiteY6" fmla="*/ 485637 h 1117150"/>
              <a:gd name="connsiteX7" fmla="*/ 218 w 866993"/>
              <a:gd name="connsiteY7" fmla="*/ 485637 h 1117150"/>
              <a:gd name="connsiteX0" fmla="*/ 218 w 866993"/>
              <a:gd name="connsiteY0" fmla="*/ 485637 h 1117150"/>
              <a:gd name="connsiteX1" fmla="*/ 433606 w 866993"/>
              <a:gd name="connsiteY1" fmla="*/ 0 h 1117150"/>
              <a:gd name="connsiteX2" fmla="*/ 866993 w 866993"/>
              <a:gd name="connsiteY2" fmla="*/ 0 h 1117150"/>
              <a:gd name="connsiteX3" fmla="*/ 866993 w 866993"/>
              <a:gd name="connsiteY3" fmla="*/ 485637 h 1117150"/>
              <a:gd name="connsiteX4" fmla="*/ 385553 w 866993"/>
              <a:gd name="connsiteY4" fmla="*/ 1117150 h 1117150"/>
              <a:gd name="connsiteX5" fmla="*/ 39293 w 866993"/>
              <a:gd name="connsiteY5" fmla="*/ 868882 h 1117150"/>
              <a:gd name="connsiteX6" fmla="*/ 217 w 866993"/>
              <a:gd name="connsiteY6" fmla="*/ 485637 h 1117150"/>
              <a:gd name="connsiteX7" fmla="*/ 218 w 866993"/>
              <a:gd name="connsiteY7" fmla="*/ 485637 h 1117150"/>
              <a:gd name="connsiteX0" fmla="*/ 0 w 1135040"/>
              <a:gd name="connsiteY0" fmla="*/ 586337 h 1117150"/>
              <a:gd name="connsiteX1" fmla="*/ 701653 w 1135040"/>
              <a:gd name="connsiteY1" fmla="*/ 0 h 1117150"/>
              <a:gd name="connsiteX2" fmla="*/ 1135040 w 1135040"/>
              <a:gd name="connsiteY2" fmla="*/ 0 h 1117150"/>
              <a:gd name="connsiteX3" fmla="*/ 1135040 w 1135040"/>
              <a:gd name="connsiteY3" fmla="*/ 485637 h 1117150"/>
              <a:gd name="connsiteX4" fmla="*/ 653600 w 1135040"/>
              <a:gd name="connsiteY4" fmla="*/ 1117150 h 1117150"/>
              <a:gd name="connsiteX5" fmla="*/ 307340 w 1135040"/>
              <a:gd name="connsiteY5" fmla="*/ 868882 h 1117150"/>
              <a:gd name="connsiteX6" fmla="*/ 268264 w 1135040"/>
              <a:gd name="connsiteY6" fmla="*/ 485637 h 1117150"/>
              <a:gd name="connsiteX7" fmla="*/ 0 w 1135040"/>
              <a:gd name="connsiteY7" fmla="*/ 586337 h 1117150"/>
              <a:gd name="connsiteX0" fmla="*/ 0 w 1135040"/>
              <a:gd name="connsiteY0" fmla="*/ 586337 h 1117150"/>
              <a:gd name="connsiteX1" fmla="*/ 701653 w 1135040"/>
              <a:gd name="connsiteY1" fmla="*/ 0 h 1117150"/>
              <a:gd name="connsiteX2" fmla="*/ 1135040 w 1135040"/>
              <a:gd name="connsiteY2" fmla="*/ 0 h 1117150"/>
              <a:gd name="connsiteX3" fmla="*/ 1135040 w 1135040"/>
              <a:gd name="connsiteY3" fmla="*/ 485637 h 1117150"/>
              <a:gd name="connsiteX4" fmla="*/ 653600 w 1135040"/>
              <a:gd name="connsiteY4" fmla="*/ 1117150 h 1117150"/>
              <a:gd name="connsiteX5" fmla="*/ 307340 w 1135040"/>
              <a:gd name="connsiteY5" fmla="*/ 868882 h 1117150"/>
              <a:gd name="connsiteX6" fmla="*/ 230785 w 1135040"/>
              <a:gd name="connsiteY6" fmla="*/ 557874 h 1117150"/>
              <a:gd name="connsiteX7" fmla="*/ 0 w 1135040"/>
              <a:gd name="connsiteY7" fmla="*/ 586337 h 1117150"/>
              <a:gd name="connsiteX0" fmla="*/ 0 w 1135040"/>
              <a:gd name="connsiteY0" fmla="*/ 586337 h 1117150"/>
              <a:gd name="connsiteX1" fmla="*/ 701653 w 1135040"/>
              <a:gd name="connsiteY1" fmla="*/ 0 h 1117150"/>
              <a:gd name="connsiteX2" fmla="*/ 1135040 w 1135040"/>
              <a:gd name="connsiteY2" fmla="*/ 0 h 1117150"/>
              <a:gd name="connsiteX3" fmla="*/ 1135040 w 1135040"/>
              <a:gd name="connsiteY3" fmla="*/ 485637 h 1117150"/>
              <a:gd name="connsiteX4" fmla="*/ 653600 w 1135040"/>
              <a:gd name="connsiteY4" fmla="*/ 1117150 h 1117150"/>
              <a:gd name="connsiteX5" fmla="*/ 218851 w 1135040"/>
              <a:gd name="connsiteY5" fmla="*/ 884511 h 1117150"/>
              <a:gd name="connsiteX6" fmla="*/ 230785 w 1135040"/>
              <a:gd name="connsiteY6" fmla="*/ 557874 h 1117150"/>
              <a:gd name="connsiteX7" fmla="*/ 0 w 1135040"/>
              <a:gd name="connsiteY7" fmla="*/ 586337 h 1117150"/>
              <a:gd name="connsiteX0" fmla="*/ 0 w 1135040"/>
              <a:gd name="connsiteY0" fmla="*/ 586337 h 1117150"/>
              <a:gd name="connsiteX1" fmla="*/ 701653 w 1135040"/>
              <a:gd name="connsiteY1" fmla="*/ 0 h 1117150"/>
              <a:gd name="connsiteX2" fmla="*/ 1135040 w 1135040"/>
              <a:gd name="connsiteY2" fmla="*/ 0 h 1117150"/>
              <a:gd name="connsiteX3" fmla="*/ 1135040 w 1135040"/>
              <a:gd name="connsiteY3" fmla="*/ 485637 h 1117150"/>
              <a:gd name="connsiteX4" fmla="*/ 653600 w 1135040"/>
              <a:gd name="connsiteY4" fmla="*/ 1117150 h 1117150"/>
              <a:gd name="connsiteX5" fmla="*/ 218851 w 1135040"/>
              <a:gd name="connsiteY5" fmla="*/ 884511 h 1117150"/>
              <a:gd name="connsiteX6" fmla="*/ 213835 w 1135040"/>
              <a:gd name="connsiteY6" fmla="*/ 624435 h 1117150"/>
              <a:gd name="connsiteX7" fmla="*/ 0 w 1135040"/>
              <a:gd name="connsiteY7" fmla="*/ 586337 h 11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5040" h="1117150">
                <a:moveTo>
                  <a:pt x="0" y="586337"/>
                </a:moveTo>
                <a:cubicBezTo>
                  <a:pt x="298906" y="536003"/>
                  <a:pt x="462299" y="0"/>
                  <a:pt x="701653" y="0"/>
                </a:cubicBezTo>
                <a:lnTo>
                  <a:pt x="1135040" y="0"/>
                </a:lnTo>
                <a:lnTo>
                  <a:pt x="1135040" y="485637"/>
                </a:lnTo>
                <a:cubicBezTo>
                  <a:pt x="1135040" y="753847"/>
                  <a:pt x="716439" y="750520"/>
                  <a:pt x="653600" y="1117150"/>
                </a:cubicBezTo>
                <a:cubicBezTo>
                  <a:pt x="524434" y="882484"/>
                  <a:pt x="291082" y="965451"/>
                  <a:pt x="218851" y="884511"/>
                </a:cubicBezTo>
                <a:cubicBezTo>
                  <a:pt x="146620" y="803572"/>
                  <a:pt x="234266" y="680041"/>
                  <a:pt x="213835" y="624435"/>
                </a:cubicBezTo>
                <a:lnTo>
                  <a:pt x="0" y="586337"/>
                </a:lnTo>
                <a:close/>
              </a:path>
            </a:pathLst>
          </a:custGeom>
          <a:solidFill>
            <a:srgbClr val="6633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F8EB4-0041-4B51-9CC6-017FDCD0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1148" y="3018089"/>
            <a:ext cx="695004" cy="688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1ECA4-A671-4882-B1A8-8A0DFCB18B1F}"/>
              </a:ext>
            </a:extLst>
          </p:cNvPr>
          <p:cNvSpPr txBox="1"/>
          <p:nvPr/>
        </p:nvSpPr>
        <p:spPr>
          <a:xfrm>
            <a:off x="2962746" y="3475286"/>
            <a:ext cx="511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AFC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51D5D-9F3F-4A89-9425-F92517DF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915" y="2750288"/>
            <a:ext cx="331514" cy="458092"/>
          </a:xfrm>
          <a:prstGeom prst="rect">
            <a:avLst/>
          </a:prstGeom>
        </p:spPr>
      </p:pic>
      <p:sp>
        <p:nvSpPr>
          <p:cNvPr id="13" name="Oval 4">
            <a:extLst>
              <a:ext uri="{FF2B5EF4-FFF2-40B4-BE49-F238E27FC236}">
                <a16:creationId xmlns:a16="http://schemas.microsoft.com/office/drawing/2014/main" id="{41BABF00-F5FD-4E39-B991-BC96C4ED767D}"/>
              </a:ext>
            </a:extLst>
          </p:cNvPr>
          <p:cNvSpPr/>
          <p:nvPr/>
        </p:nvSpPr>
        <p:spPr>
          <a:xfrm>
            <a:off x="6464680" y="2325417"/>
            <a:ext cx="2182078" cy="2074249"/>
          </a:xfrm>
          <a:custGeom>
            <a:avLst/>
            <a:gdLst>
              <a:gd name="connsiteX0" fmla="*/ 0 w 1476375"/>
              <a:gd name="connsiteY0" fmla="*/ 909638 h 1819275"/>
              <a:gd name="connsiteX1" fmla="*/ 738188 w 1476375"/>
              <a:gd name="connsiteY1" fmla="*/ 0 h 1819275"/>
              <a:gd name="connsiteX2" fmla="*/ 1476376 w 1476375"/>
              <a:gd name="connsiteY2" fmla="*/ 909638 h 1819275"/>
              <a:gd name="connsiteX3" fmla="*/ 738188 w 1476375"/>
              <a:gd name="connsiteY3" fmla="*/ 1819276 h 1819275"/>
              <a:gd name="connsiteX4" fmla="*/ 0 w 1476375"/>
              <a:gd name="connsiteY4" fmla="*/ 909638 h 1819275"/>
              <a:gd name="connsiteX0" fmla="*/ 0 w 1476376"/>
              <a:gd name="connsiteY0" fmla="*/ 909638 h 1819276"/>
              <a:gd name="connsiteX1" fmla="*/ 738188 w 1476376"/>
              <a:gd name="connsiteY1" fmla="*/ 0 h 1819276"/>
              <a:gd name="connsiteX2" fmla="*/ 1476376 w 1476376"/>
              <a:gd name="connsiteY2" fmla="*/ 909638 h 1819276"/>
              <a:gd name="connsiteX3" fmla="*/ 738188 w 1476376"/>
              <a:gd name="connsiteY3" fmla="*/ 1819276 h 1819276"/>
              <a:gd name="connsiteX4" fmla="*/ 0 w 1476376"/>
              <a:gd name="connsiteY4" fmla="*/ 909638 h 1819276"/>
              <a:gd name="connsiteX0" fmla="*/ 26224 w 1502600"/>
              <a:gd name="connsiteY0" fmla="*/ 909638 h 1819387"/>
              <a:gd name="connsiteX1" fmla="*/ 764412 w 1502600"/>
              <a:gd name="connsiteY1" fmla="*/ 0 h 1819387"/>
              <a:gd name="connsiteX2" fmla="*/ 1502600 w 1502600"/>
              <a:gd name="connsiteY2" fmla="*/ 909638 h 1819387"/>
              <a:gd name="connsiteX3" fmla="*/ 764412 w 1502600"/>
              <a:gd name="connsiteY3" fmla="*/ 1819276 h 1819387"/>
              <a:gd name="connsiteX4" fmla="*/ 26224 w 1502600"/>
              <a:gd name="connsiteY4" fmla="*/ 909638 h 1819387"/>
              <a:gd name="connsiteX0" fmla="*/ 26250 w 1526782"/>
              <a:gd name="connsiteY0" fmla="*/ 909638 h 1819496"/>
              <a:gd name="connsiteX1" fmla="*/ 764438 w 1526782"/>
              <a:gd name="connsiteY1" fmla="*/ 0 h 1819496"/>
              <a:gd name="connsiteX2" fmla="*/ 1502626 w 1526782"/>
              <a:gd name="connsiteY2" fmla="*/ 909638 h 1819496"/>
              <a:gd name="connsiteX3" fmla="*/ 764438 w 1526782"/>
              <a:gd name="connsiteY3" fmla="*/ 1819276 h 1819496"/>
              <a:gd name="connsiteX4" fmla="*/ 26250 w 1526782"/>
              <a:gd name="connsiteY4" fmla="*/ 909638 h 1819496"/>
              <a:gd name="connsiteX0" fmla="*/ 26250 w 1533270"/>
              <a:gd name="connsiteY0" fmla="*/ 935114 h 1844972"/>
              <a:gd name="connsiteX1" fmla="*/ 764438 w 1533270"/>
              <a:gd name="connsiteY1" fmla="*/ 25476 h 1844972"/>
              <a:gd name="connsiteX2" fmla="*/ 1331174 w 1533270"/>
              <a:gd name="connsiteY2" fmla="*/ 311224 h 1844972"/>
              <a:gd name="connsiteX3" fmla="*/ 1502626 w 1533270"/>
              <a:gd name="connsiteY3" fmla="*/ 935114 h 1844972"/>
              <a:gd name="connsiteX4" fmla="*/ 764438 w 1533270"/>
              <a:gd name="connsiteY4" fmla="*/ 1844752 h 1844972"/>
              <a:gd name="connsiteX5" fmla="*/ 26250 w 1533270"/>
              <a:gd name="connsiteY5" fmla="*/ 935114 h 1844972"/>
              <a:gd name="connsiteX0" fmla="*/ 26250 w 1870237"/>
              <a:gd name="connsiteY0" fmla="*/ 937824 h 1847682"/>
              <a:gd name="connsiteX1" fmla="*/ 764438 w 1870237"/>
              <a:gd name="connsiteY1" fmla="*/ 28186 h 1847682"/>
              <a:gd name="connsiteX2" fmla="*/ 1845524 w 1870237"/>
              <a:gd name="connsiteY2" fmla="*/ 294884 h 1847682"/>
              <a:gd name="connsiteX3" fmla="*/ 1502626 w 1870237"/>
              <a:gd name="connsiteY3" fmla="*/ 937824 h 1847682"/>
              <a:gd name="connsiteX4" fmla="*/ 764438 w 1870237"/>
              <a:gd name="connsiteY4" fmla="*/ 1847462 h 1847682"/>
              <a:gd name="connsiteX5" fmla="*/ 26250 w 1870237"/>
              <a:gd name="connsiteY5" fmla="*/ 937824 h 1847682"/>
              <a:gd name="connsiteX0" fmla="*/ 0 w 1839107"/>
              <a:gd name="connsiteY0" fmla="*/ 937824 h 1849239"/>
              <a:gd name="connsiteX1" fmla="*/ 738188 w 1839107"/>
              <a:gd name="connsiteY1" fmla="*/ 28186 h 1849239"/>
              <a:gd name="connsiteX2" fmla="*/ 1819274 w 1839107"/>
              <a:gd name="connsiteY2" fmla="*/ 294884 h 1849239"/>
              <a:gd name="connsiteX3" fmla="*/ 1362076 w 1839107"/>
              <a:gd name="connsiteY3" fmla="*/ 737799 h 1849239"/>
              <a:gd name="connsiteX4" fmla="*/ 738188 w 1839107"/>
              <a:gd name="connsiteY4" fmla="*/ 1847462 h 1849239"/>
              <a:gd name="connsiteX5" fmla="*/ 0 w 1839107"/>
              <a:gd name="connsiteY5" fmla="*/ 937824 h 1849239"/>
              <a:gd name="connsiteX0" fmla="*/ 0 w 1839107"/>
              <a:gd name="connsiteY0" fmla="*/ 937824 h 1857543"/>
              <a:gd name="connsiteX1" fmla="*/ 738188 w 1839107"/>
              <a:gd name="connsiteY1" fmla="*/ 28186 h 1857543"/>
              <a:gd name="connsiteX2" fmla="*/ 1819274 w 1839107"/>
              <a:gd name="connsiteY2" fmla="*/ 294884 h 1857543"/>
              <a:gd name="connsiteX3" fmla="*/ 1362076 w 1839107"/>
              <a:gd name="connsiteY3" fmla="*/ 737799 h 1857543"/>
              <a:gd name="connsiteX4" fmla="*/ 738188 w 1839107"/>
              <a:gd name="connsiteY4" fmla="*/ 1847462 h 1857543"/>
              <a:gd name="connsiteX5" fmla="*/ 0 w 1839107"/>
              <a:gd name="connsiteY5" fmla="*/ 937824 h 1857543"/>
              <a:gd name="connsiteX0" fmla="*/ 50280 w 1889387"/>
              <a:gd name="connsiteY0" fmla="*/ 915139 h 1834858"/>
              <a:gd name="connsiteX1" fmla="*/ 145529 w 1889387"/>
              <a:gd name="connsiteY1" fmla="*/ 491274 h 1834858"/>
              <a:gd name="connsiteX2" fmla="*/ 788468 w 1889387"/>
              <a:gd name="connsiteY2" fmla="*/ 5501 h 1834858"/>
              <a:gd name="connsiteX3" fmla="*/ 1869554 w 1889387"/>
              <a:gd name="connsiteY3" fmla="*/ 272199 h 1834858"/>
              <a:gd name="connsiteX4" fmla="*/ 1412356 w 1889387"/>
              <a:gd name="connsiteY4" fmla="*/ 715114 h 1834858"/>
              <a:gd name="connsiteX5" fmla="*/ 788468 w 1889387"/>
              <a:gd name="connsiteY5" fmla="*/ 1824777 h 1834858"/>
              <a:gd name="connsiteX6" fmla="*/ 50280 w 1889387"/>
              <a:gd name="connsiteY6" fmla="*/ 915139 h 1834858"/>
              <a:gd name="connsiteX0" fmla="*/ 50280 w 1889387"/>
              <a:gd name="connsiteY0" fmla="*/ 915139 h 1834858"/>
              <a:gd name="connsiteX1" fmla="*/ 145529 w 1889387"/>
              <a:gd name="connsiteY1" fmla="*/ 491274 h 1834858"/>
              <a:gd name="connsiteX2" fmla="*/ 788468 w 1889387"/>
              <a:gd name="connsiteY2" fmla="*/ 5501 h 1834858"/>
              <a:gd name="connsiteX3" fmla="*/ 1869554 w 1889387"/>
              <a:gd name="connsiteY3" fmla="*/ 272199 h 1834858"/>
              <a:gd name="connsiteX4" fmla="*/ 1412356 w 1889387"/>
              <a:gd name="connsiteY4" fmla="*/ 715114 h 1834858"/>
              <a:gd name="connsiteX5" fmla="*/ 788468 w 1889387"/>
              <a:gd name="connsiteY5" fmla="*/ 1824777 h 1834858"/>
              <a:gd name="connsiteX6" fmla="*/ 50280 w 1889387"/>
              <a:gd name="connsiteY6" fmla="*/ 915139 h 1834858"/>
              <a:gd name="connsiteX0" fmla="*/ 372735 w 2211842"/>
              <a:gd name="connsiteY0" fmla="*/ 909877 h 1829596"/>
              <a:gd name="connsiteX1" fmla="*/ 29834 w 2211842"/>
              <a:gd name="connsiteY1" fmla="*/ 305037 h 1829596"/>
              <a:gd name="connsiteX2" fmla="*/ 1110923 w 2211842"/>
              <a:gd name="connsiteY2" fmla="*/ 239 h 1829596"/>
              <a:gd name="connsiteX3" fmla="*/ 2192009 w 2211842"/>
              <a:gd name="connsiteY3" fmla="*/ 266937 h 1829596"/>
              <a:gd name="connsiteX4" fmla="*/ 1734811 w 2211842"/>
              <a:gd name="connsiteY4" fmla="*/ 709852 h 1829596"/>
              <a:gd name="connsiteX5" fmla="*/ 1110923 w 2211842"/>
              <a:gd name="connsiteY5" fmla="*/ 1819515 h 1829596"/>
              <a:gd name="connsiteX6" fmla="*/ 372735 w 2211842"/>
              <a:gd name="connsiteY6" fmla="*/ 909877 h 1829596"/>
              <a:gd name="connsiteX0" fmla="*/ 655126 w 2198958"/>
              <a:gd name="connsiteY0" fmla="*/ 862252 h 1833070"/>
              <a:gd name="connsiteX1" fmla="*/ 16950 w 2198958"/>
              <a:gd name="connsiteY1" fmla="*/ 305037 h 1833070"/>
              <a:gd name="connsiteX2" fmla="*/ 1098039 w 2198958"/>
              <a:gd name="connsiteY2" fmla="*/ 239 h 1833070"/>
              <a:gd name="connsiteX3" fmla="*/ 2179125 w 2198958"/>
              <a:gd name="connsiteY3" fmla="*/ 266937 h 1833070"/>
              <a:gd name="connsiteX4" fmla="*/ 1721927 w 2198958"/>
              <a:gd name="connsiteY4" fmla="*/ 709852 h 1833070"/>
              <a:gd name="connsiteX5" fmla="*/ 1098039 w 2198958"/>
              <a:gd name="connsiteY5" fmla="*/ 1819515 h 1833070"/>
              <a:gd name="connsiteX6" fmla="*/ 655126 w 2198958"/>
              <a:gd name="connsiteY6" fmla="*/ 862252 h 1833070"/>
              <a:gd name="connsiteX0" fmla="*/ 655844 w 2199676"/>
              <a:gd name="connsiteY0" fmla="*/ 862252 h 1833070"/>
              <a:gd name="connsiteX1" fmla="*/ 17668 w 2199676"/>
              <a:gd name="connsiteY1" fmla="*/ 305037 h 1833070"/>
              <a:gd name="connsiteX2" fmla="*/ 1098757 w 2199676"/>
              <a:gd name="connsiteY2" fmla="*/ 239 h 1833070"/>
              <a:gd name="connsiteX3" fmla="*/ 2179843 w 2199676"/>
              <a:gd name="connsiteY3" fmla="*/ 266937 h 1833070"/>
              <a:gd name="connsiteX4" fmla="*/ 1722645 w 2199676"/>
              <a:gd name="connsiteY4" fmla="*/ 709852 h 1833070"/>
              <a:gd name="connsiteX5" fmla="*/ 1098757 w 2199676"/>
              <a:gd name="connsiteY5" fmla="*/ 1819515 h 1833070"/>
              <a:gd name="connsiteX6" fmla="*/ 655844 w 2199676"/>
              <a:gd name="connsiteY6" fmla="*/ 862252 h 1833070"/>
              <a:gd name="connsiteX0" fmla="*/ 650919 w 2194751"/>
              <a:gd name="connsiteY0" fmla="*/ 862252 h 1833070"/>
              <a:gd name="connsiteX1" fmla="*/ 12743 w 2194751"/>
              <a:gd name="connsiteY1" fmla="*/ 305037 h 1833070"/>
              <a:gd name="connsiteX2" fmla="*/ 1093832 w 2194751"/>
              <a:gd name="connsiteY2" fmla="*/ 239 h 1833070"/>
              <a:gd name="connsiteX3" fmla="*/ 2174918 w 2194751"/>
              <a:gd name="connsiteY3" fmla="*/ 266937 h 1833070"/>
              <a:gd name="connsiteX4" fmla="*/ 1717720 w 2194751"/>
              <a:gd name="connsiteY4" fmla="*/ 709852 h 1833070"/>
              <a:gd name="connsiteX5" fmla="*/ 1093832 w 2194751"/>
              <a:gd name="connsiteY5" fmla="*/ 1819515 h 1833070"/>
              <a:gd name="connsiteX6" fmla="*/ 650919 w 2194751"/>
              <a:gd name="connsiteY6" fmla="*/ 862252 h 1833070"/>
              <a:gd name="connsiteX0" fmla="*/ 650919 w 2190812"/>
              <a:gd name="connsiteY0" fmla="*/ 862252 h 1822146"/>
              <a:gd name="connsiteX1" fmla="*/ 12743 w 2190812"/>
              <a:gd name="connsiteY1" fmla="*/ 305037 h 1822146"/>
              <a:gd name="connsiteX2" fmla="*/ 1093832 w 2190812"/>
              <a:gd name="connsiteY2" fmla="*/ 239 h 1822146"/>
              <a:gd name="connsiteX3" fmla="*/ 2174918 w 2190812"/>
              <a:gd name="connsiteY3" fmla="*/ 266937 h 1822146"/>
              <a:gd name="connsiteX4" fmla="*/ 1574845 w 2190812"/>
              <a:gd name="connsiteY4" fmla="*/ 576502 h 1822146"/>
              <a:gd name="connsiteX5" fmla="*/ 1093832 w 2190812"/>
              <a:gd name="connsiteY5" fmla="*/ 1819515 h 1822146"/>
              <a:gd name="connsiteX6" fmla="*/ 650919 w 2190812"/>
              <a:gd name="connsiteY6" fmla="*/ 862252 h 1822146"/>
              <a:gd name="connsiteX0" fmla="*/ 650919 w 2188949"/>
              <a:gd name="connsiteY0" fmla="*/ 862252 h 1822657"/>
              <a:gd name="connsiteX1" fmla="*/ 12743 w 2188949"/>
              <a:gd name="connsiteY1" fmla="*/ 305037 h 1822657"/>
              <a:gd name="connsiteX2" fmla="*/ 1093832 w 2188949"/>
              <a:gd name="connsiteY2" fmla="*/ 239 h 1822657"/>
              <a:gd name="connsiteX3" fmla="*/ 2174918 w 2188949"/>
              <a:gd name="connsiteY3" fmla="*/ 266937 h 1822657"/>
              <a:gd name="connsiteX4" fmla="*/ 1479595 w 2188949"/>
              <a:gd name="connsiteY4" fmla="*/ 547927 h 1822657"/>
              <a:gd name="connsiteX5" fmla="*/ 1093832 w 2188949"/>
              <a:gd name="connsiteY5" fmla="*/ 1819515 h 1822657"/>
              <a:gd name="connsiteX6" fmla="*/ 650919 w 2188949"/>
              <a:gd name="connsiteY6" fmla="*/ 862252 h 1822657"/>
              <a:gd name="connsiteX0" fmla="*/ 782609 w 2187289"/>
              <a:gd name="connsiteY0" fmla="*/ 757477 h 1820771"/>
              <a:gd name="connsiteX1" fmla="*/ 11083 w 2187289"/>
              <a:gd name="connsiteY1" fmla="*/ 305037 h 1820771"/>
              <a:gd name="connsiteX2" fmla="*/ 1092172 w 2187289"/>
              <a:gd name="connsiteY2" fmla="*/ 239 h 1820771"/>
              <a:gd name="connsiteX3" fmla="*/ 2173258 w 2187289"/>
              <a:gd name="connsiteY3" fmla="*/ 266937 h 1820771"/>
              <a:gd name="connsiteX4" fmla="*/ 1477935 w 2187289"/>
              <a:gd name="connsiteY4" fmla="*/ 547927 h 1820771"/>
              <a:gd name="connsiteX5" fmla="*/ 1092172 w 2187289"/>
              <a:gd name="connsiteY5" fmla="*/ 1819515 h 1820771"/>
              <a:gd name="connsiteX6" fmla="*/ 782609 w 2187289"/>
              <a:gd name="connsiteY6" fmla="*/ 757477 h 1820771"/>
              <a:gd name="connsiteX0" fmla="*/ 783615 w 2188295"/>
              <a:gd name="connsiteY0" fmla="*/ 757477 h 1944280"/>
              <a:gd name="connsiteX1" fmla="*/ 12089 w 2188295"/>
              <a:gd name="connsiteY1" fmla="*/ 305037 h 1944280"/>
              <a:gd name="connsiteX2" fmla="*/ 1093178 w 2188295"/>
              <a:gd name="connsiteY2" fmla="*/ 239 h 1944280"/>
              <a:gd name="connsiteX3" fmla="*/ 2174264 w 2188295"/>
              <a:gd name="connsiteY3" fmla="*/ 266937 h 1944280"/>
              <a:gd name="connsiteX4" fmla="*/ 1478941 w 2188295"/>
              <a:gd name="connsiteY4" fmla="*/ 547927 h 1944280"/>
              <a:gd name="connsiteX5" fmla="*/ 245453 w 2188295"/>
              <a:gd name="connsiteY5" fmla="*/ 1943340 h 1944280"/>
              <a:gd name="connsiteX6" fmla="*/ 783615 w 2188295"/>
              <a:gd name="connsiteY6" fmla="*/ 757477 h 1944280"/>
              <a:gd name="connsiteX0" fmla="*/ 783615 w 2189217"/>
              <a:gd name="connsiteY0" fmla="*/ 757477 h 1990899"/>
              <a:gd name="connsiteX1" fmla="*/ 12089 w 2189217"/>
              <a:gd name="connsiteY1" fmla="*/ 305037 h 1990899"/>
              <a:gd name="connsiteX2" fmla="*/ 1093178 w 2189217"/>
              <a:gd name="connsiteY2" fmla="*/ 239 h 1990899"/>
              <a:gd name="connsiteX3" fmla="*/ 2174264 w 2189217"/>
              <a:gd name="connsiteY3" fmla="*/ 266937 h 1990899"/>
              <a:gd name="connsiteX4" fmla="*/ 1478941 w 2189217"/>
              <a:gd name="connsiteY4" fmla="*/ 547927 h 1990899"/>
              <a:gd name="connsiteX5" fmla="*/ 1297965 w 2189217"/>
              <a:gd name="connsiteY5" fmla="*/ 1638535 h 1990899"/>
              <a:gd name="connsiteX6" fmla="*/ 245453 w 2189217"/>
              <a:gd name="connsiteY6" fmla="*/ 1943340 h 1990899"/>
              <a:gd name="connsiteX7" fmla="*/ 783615 w 2189217"/>
              <a:gd name="connsiteY7" fmla="*/ 757477 h 1990899"/>
              <a:gd name="connsiteX0" fmla="*/ 783615 w 2189217"/>
              <a:gd name="connsiteY0" fmla="*/ 757477 h 2073609"/>
              <a:gd name="connsiteX1" fmla="*/ 12089 w 2189217"/>
              <a:gd name="connsiteY1" fmla="*/ 305037 h 2073609"/>
              <a:gd name="connsiteX2" fmla="*/ 1093178 w 2189217"/>
              <a:gd name="connsiteY2" fmla="*/ 239 h 2073609"/>
              <a:gd name="connsiteX3" fmla="*/ 2174264 w 2189217"/>
              <a:gd name="connsiteY3" fmla="*/ 266937 h 2073609"/>
              <a:gd name="connsiteX4" fmla="*/ 1478941 w 2189217"/>
              <a:gd name="connsiteY4" fmla="*/ 547927 h 2073609"/>
              <a:gd name="connsiteX5" fmla="*/ 1755165 w 2189217"/>
              <a:gd name="connsiteY5" fmla="*/ 1886185 h 2073609"/>
              <a:gd name="connsiteX6" fmla="*/ 245453 w 2189217"/>
              <a:gd name="connsiteY6" fmla="*/ 1943340 h 2073609"/>
              <a:gd name="connsiteX7" fmla="*/ 783615 w 2189217"/>
              <a:gd name="connsiteY7" fmla="*/ 757477 h 2073609"/>
              <a:gd name="connsiteX0" fmla="*/ 596184 w 2192286"/>
              <a:gd name="connsiteY0" fmla="*/ 747952 h 2074249"/>
              <a:gd name="connsiteX1" fmla="*/ 15158 w 2192286"/>
              <a:gd name="connsiteY1" fmla="*/ 305037 h 2074249"/>
              <a:gd name="connsiteX2" fmla="*/ 1096247 w 2192286"/>
              <a:gd name="connsiteY2" fmla="*/ 239 h 2074249"/>
              <a:gd name="connsiteX3" fmla="*/ 2177333 w 2192286"/>
              <a:gd name="connsiteY3" fmla="*/ 266937 h 2074249"/>
              <a:gd name="connsiteX4" fmla="*/ 1482010 w 2192286"/>
              <a:gd name="connsiteY4" fmla="*/ 547927 h 2074249"/>
              <a:gd name="connsiteX5" fmla="*/ 1758234 w 2192286"/>
              <a:gd name="connsiteY5" fmla="*/ 1886185 h 2074249"/>
              <a:gd name="connsiteX6" fmla="*/ 248522 w 2192286"/>
              <a:gd name="connsiteY6" fmla="*/ 1943340 h 2074249"/>
              <a:gd name="connsiteX7" fmla="*/ 596184 w 2192286"/>
              <a:gd name="connsiteY7" fmla="*/ 747952 h 2074249"/>
              <a:gd name="connsiteX0" fmla="*/ 596184 w 2194910"/>
              <a:gd name="connsiteY0" fmla="*/ 747952 h 2074249"/>
              <a:gd name="connsiteX1" fmla="*/ 15158 w 2194910"/>
              <a:gd name="connsiteY1" fmla="*/ 305037 h 2074249"/>
              <a:gd name="connsiteX2" fmla="*/ 1096247 w 2194910"/>
              <a:gd name="connsiteY2" fmla="*/ 239 h 2074249"/>
              <a:gd name="connsiteX3" fmla="*/ 2177333 w 2194910"/>
              <a:gd name="connsiteY3" fmla="*/ 266937 h 2074249"/>
              <a:gd name="connsiteX4" fmla="*/ 1596310 w 2194910"/>
              <a:gd name="connsiteY4" fmla="*/ 595552 h 2074249"/>
              <a:gd name="connsiteX5" fmla="*/ 1758234 w 2194910"/>
              <a:gd name="connsiteY5" fmla="*/ 1886185 h 2074249"/>
              <a:gd name="connsiteX6" fmla="*/ 248522 w 2194910"/>
              <a:gd name="connsiteY6" fmla="*/ 1943340 h 2074249"/>
              <a:gd name="connsiteX7" fmla="*/ 596184 w 2194910"/>
              <a:gd name="connsiteY7" fmla="*/ 747952 h 2074249"/>
              <a:gd name="connsiteX0" fmla="*/ 586013 w 2184739"/>
              <a:gd name="connsiteY0" fmla="*/ 747952 h 2074249"/>
              <a:gd name="connsiteX1" fmla="*/ 4987 w 2184739"/>
              <a:gd name="connsiteY1" fmla="*/ 305037 h 2074249"/>
              <a:gd name="connsiteX2" fmla="*/ 1086076 w 2184739"/>
              <a:gd name="connsiteY2" fmla="*/ 239 h 2074249"/>
              <a:gd name="connsiteX3" fmla="*/ 2167162 w 2184739"/>
              <a:gd name="connsiteY3" fmla="*/ 266937 h 2074249"/>
              <a:gd name="connsiteX4" fmla="*/ 1586139 w 2184739"/>
              <a:gd name="connsiteY4" fmla="*/ 595552 h 2074249"/>
              <a:gd name="connsiteX5" fmla="*/ 1748063 w 2184739"/>
              <a:gd name="connsiteY5" fmla="*/ 1886185 h 2074249"/>
              <a:gd name="connsiteX6" fmla="*/ 238351 w 2184739"/>
              <a:gd name="connsiteY6" fmla="*/ 1943340 h 2074249"/>
              <a:gd name="connsiteX7" fmla="*/ 586013 w 2184739"/>
              <a:gd name="connsiteY7" fmla="*/ 747952 h 2074249"/>
              <a:gd name="connsiteX0" fmla="*/ 586013 w 2187065"/>
              <a:gd name="connsiteY0" fmla="*/ 747952 h 2074249"/>
              <a:gd name="connsiteX1" fmla="*/ 4987 w 2187065"/>
              <a:gd name="connsiteY1" fmla="*/ 305037 h 2074249"/>
              <a:gd name="connsiteX2" fmla="*/ 1086076 w 2187065"/>
              <a:gd name="connsiteY2" fmla="*/ 239 h 2074249"/>
              <a:gd name="connsiteX3" fmla="*/ 2167162 w 2187065"/>
              <a:gd name="connsiteY3" fmla="*/ 266937 h 2074249"/>
              <a:gd name="connsiteX4" fmla="*/ 1586139 w 2187065"/>
              <a:gd name="connsiteY4" fmla="*/ 595552 h 2074249"/>
              <a:gd name="connsiteX5" fmla="*/ 1748063 w 2187065"/>
              <a:gd name="connsiteY5" fmla="*/ 1886185 h 2074249"/>
              <a:gd name="connsiteX6" fmla="*/ 238351 w 2187065"/>
              <a:gd name="connsiteY6" fmla="*/ 1943340 h 2074249"/>
              <a:gd name="connsiteX7" fmla="*/ 586013 w 2187065"/>
              <a:gd name="connsiteY7" fmla="*/ 747952 h 2074249"/>
              <a:gd name="connsiteX0" fmla="*/ 581026 w 2182078"/>
              <a:gd name="connsiteY0" fmla="*/ 747952 h 2074249"/>
              <a:gd name="connsiteX1" fmla="*/ 0 w 2182078"/>
              <a:gd name="connsiteY1" fmla="*/ 305037 h 2074249"/>
              <a:gd name="connsiteX2" fmla="*/ 1081089 w 2182078"/>
              <a:gd name="connsiteY2" fmla="*/ 239 h 2074249"/>
              <a:gd name="connsiteX3" fmla="*/ 2162175 w 2182078"/>
              <a:gd name="connsiteY3" fmla="*/ 266937 h 2074249"/>
              <a:gd name="connsiteX4" fmla="*/ 1581152 w 2182078"/>
              <a:gd name="connsiteY4" fmla="*/ 595552 h 2074249"/>
              <a:gd name="connsiteX5" fmla="*/ 1743076 w 2182078"/>
              <a:gd name="connsiteY5" fmla="*/ 1886185 h 2074249"/>
              <a:gd name="connsiteX6" fmla="*/ 233364 w 2182078"/>
              <a:gd name="connsiteY6" fmla="*/ 1943340 h 2074249"/>
              <a:gd name="connsiteX7" fmla="*/ 581026 w 2182078"/>
              <a:gd name="connsiteY7" fmla="*/ 747952 h 2074249"/>
              <a:gd name="connsiteX0" fmla="*/ 581026 w 2182078"/>
              <a:gd name="connsiteY0" fmla="*/ 747952 h 2074249"/>
              <a:gd name="connsiteX1" fmla="*/ 0 w 2182078"/>
              <a:gd name="connsiteY1" fmla="*/ 305037 h 2074249"/>
              <a:gd name="connsiteX2" fmla="*/ 1081089 w 2182078"/>
              <a:gd name="connsiteY2" fmla="*/ 239 h 2074249"/>
              <a:gd name="connsiteX3" fmla="*/ 2162175 w 2182078"/>
              <a:gd name="connsiteY3" fmla="*/ 266937 h 2074249"/>
              <a:gd name="connsiteX4" fmla="*/ 1581152 w 2182078"/>
              <a:gd name="connsiteY4" fmla="*/ 595552 h 2074249"/>
              <a:gd name="connsiteX5" fmla="*/ 1743076 w 2182078"/>
              <a:gd name="connsiteY5" fmla="*/ 1886185 h 2074249"/>
              <a:gd name="connsiteX6" fmla="*/ 233364 w 2182078"/>
              <a:gd name="connsiteY6" fmla="*/ 1943340 h 2074249"/>
              <a:gd name="connsiteX7" fmla="*/ 581026 w 2182078"/>
              <a:gd name="connsiteY7" fmla="*/ 747952 h 207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2078" h="2074249">
                <a:moveTo>
                  <a:pt x="581026" y="747952"/>
                </a:moveTo>
                <a:cubicBezTo>
                  <a:pt x="542132" y="474902"/>
                  <a:pt x="267494" y="866218"/>
                  <a:pt x="0" y="305037"/>
                </a:cubicBezTo>
                <a:cubicBezTo>
                  <a:pt x="418306" y="210581"/>
                  <a:pt x="720727" y="6589"/>
                  <a:pt x="1081089" y="239"/>
                </a:cubicBezTo>
                <a:cubicBezTo>
                  <a:pt x="1441451" y="-6111"/>
                  <a:pt x="2039144" y="115331"/>
                  <a:pt x="2162175" y="266937"/>
                </a:cubicBezTo>
                <a:cubicBezTo>
                  <a:pt x="2294731" y="809068"/>
                  <a:pt x="1727202" y="366952"/>
                  <a:pt x="1581152" y="595552"/>
                </a:cubicBezTo>
                <a:cubicBezTo>
                  <a:pt x="1435102" y="824152"/>
                  <a:pt x="1948657" y="1653616"/>
                  <a:pt x="1743076" y="1886185"/>
                </a:cubicBezTo>
                <a:cubicBezTo>
                  <a:pt x="1537495" y="2118754"/>
                  <a:pt x="427039" y="2133045"/>
                  <a:pt x="233364" y="1943340"/>
                </a:cubicBezTo>
                <a:cubicBezTo>
                  <a:pt x="39689" y="1753635"/>
                  <a:pt x="619920" y="1021002"/>
                  <a:pt x="581026" y="747952"/>
                </a:cubicBezTo>
                <a:close/>
              </a:path>
            </a:pathLst>
          </a:custGeom>
          <a:blipFill dpi="0" rotWithShape="1">
            <a:blip r:embed="rId6"/>
            <a:srcRect/>
            <a:tile tx="0" ty="0" sx="100000" sy="100000" flip="none" algn="ctr"/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CE1EA0-4BC0-4296-9E0B-7B44C79DBE7B}"/>
              </a:ext>
            </a:extLst>
          </p:cNvPr>
          <p:cNvSpPr/>
          <p:nvPr/>
        </p:nvSpPr>
        <p:spPr>
          <a:xfrm>
            <a:off x="4419600" y="4368450"/>
            <a:ext cx="1383921" cy="1253721"/>
          </a:xfrm>
          <a:custGeom>
            <a:avLst/>
            <a:gdLst>
              <a:gd name="connsiteX0" fmla="*/ 0 w 1685925"/>
              <a:gd name="connsiteY0" fmla="*/ 200029 h 1200150"/>
              <a:gd name="connsiteX1" fmla="*/ 200029 w 1685925"/>
              <a:gd name="connsiteY1" fmla="*/ 0 h 1200150"/>
              <a:gd name="connsiteX2" fmla="*/ 1485896 w 1685925"/>
              <a:gd name="connsiteY2" fmla="*/ 0 h 1200150"/>
              <a:gd name="connsiteX3" fmla="*/ 1685925 w 1685925"/>
              <a:gd name="connsiteY3" fmla="*/ 200029 h 1200150"/>
              <a:gd name="connsiteX4" fmla="*/ 1685925 w 1685925"/>
              <a:gd name="connsiteY4" fmla="*/ 1000121 h 1200150"/>
              <a:gd name="connsiteX5" fmla="*/ 1485896 w 1685925"/>
              <a:gd name="connsiteY5" fmla="*/ 1200150 h 1200150"/>
              <a:gd name="connsiteX6" fmla="*/ 200029 w 1685925"/>
              <a:gd name="connsiteY6" fmla="*/ 1200150 h 1200150"/>
              <a:gd name="connsiteX7" fmla="*/ 0 w 1685925"/>
              <a:gd name="connsiteY7" fmla="*/ 1000121 h 1200150"/>
              <a:gd name="connsiteX8" fmla="*/ 0 w 1685925"/>
              <a:gd name="connsiteY8" fmla="*/ 200029 h 1200150"/>
              <a:gd name="connsiteX0" fmla="*/ 0 w 1685925"/>
              <a:gd name="connsiteY0" fmla="*/ 200029 h 1200150"/>
              <a:gd name="connsiteX1" fmla="*/ 200029 w 1685925"/>
              <a:gd name="connsiteY1" fmla="*/ 0 h 1200150"/>
              <a:gd name="connsiteX2" fmla="*/ 1533521 w 1685925"/>
              <a:gd name="connsiteY2" fmla="*/ 152400 h 1200150"/>
              <a:gd name="connsiteX3" fmla="*/ 1685925 w 1685925"/>
              <a:gd name="connsiteY3" fmla="*/ 200029 h 1200150"/>
              <a:gd name="connsiteX4" fmla="*/ 1685925 w 1685925"/>
              <a:gd name="connsiteY4" fmla="*/ 1000121 h 1200150"/>
              <a:gd name="connsiteX5" fmla="*/ 1485896 w 1685925"/>
              <a:gd name="connsiteY5" fmla="*/ 1200150 h 1200150"/>
              <a:gd name="connsiteX6" fmla="*/ 200029 w 1685925"/>
              <a:gd name="connsiteY6" fmla="*/ 1200150 h 1200150"/>
              <a:gd name="connsiteX7" fmla="*/ 0 w 1685925"/>
              <a:gd name="connsiteY7" fmla="*/ 1000121 h 1200150"/>
              <a:gd name="connsiteX8" fmla="*/ 0 w 1685925"/>
              <a:gd name="connsiteY8" fmla="*/ 200029 h 1200150"/>
              <a:gd name="connsiteX0" fmla="*/ 2368 w 1688293"/>
              <a:gd name="connsiteY0" fmla="*/ 65430 h 1065551"/>
              <a:gd name="connsiteX1" fmla="*/ 88097 w 1688293"/>
              <a:gd name="connsiteY1" fmla="*/ 65426 h 1065551"/>
              <a:gd name="connsiteX2" fmla="*/ 1535889 w 1688293"/>
              <a:gd name="connsiteY2" fmla="*/ 17801 h 1065551"/>
              <a:gd name="connsiteX3" fmla="*/ 1688293 w 1688293"/>
              <a:gd name="connsiteY3" fmla="*/ 65430 h 1065551"/>
              <a:gd name="connsiteX4" fmla="*/ 1688293 w 1688293"/>
              <a:gd name="connsiteY4" fmla="*/ 865522 h 1065551"/>
              <a:gd name="connsiteX5" fmla="*/ 1488264 w 1688293"/>
              <a:gd name="connsiteY5" fmla="*/ 1065551 h 1065551"/>
              <a:gd name="connsiteX6" fmla="*/ 202397 w 1688293"/>
              <a:gd name="connsiteY6" fmla="*/ 1065551 h 1065551"/>
              <a:gd name="connsiteX7" fmla="*/ 2368 w 1688293"/>
              <a:gd name="connsiteY7" fmla="*/ 865522 h 1065551"/>
              <a:gd name="connsiteX8" fmla="*/ 2368 w 1688293"/>
              <a:gd name="connsiteY8" fmla="*/ 65430 h 1065551"/>
              <a:gd name="connsiteX0" fmla="*/ 0 w 1685925"/>
              <a:gd name="connsiteY0" fmla="*/ 75243 h 1075364"/>
              <a:gd name="connsiteX1" fmla="*/ 114304 w 1685925"/>
              <a:gd name="connsiteY1" fmla="*/ 8564 h 1075364"/>
              <a:gd name="connsiteX2" fmla="*/ 1533521 w 1685925"/>
              <a:gd name="connsiteY2" fmla="*/ 27614 h 1075364"/>
              <a:gd name="connsiteX3" fmla="*/ 1685925 w 1685925"/>
              <a:gd name="connsiteY3" fmla="*/ 75243 h 1075364"/>
              <a:gd name="connsiteX4" fmla="*/ 1685925 w 1685925"/>
              <a:gd name="connsiteY4" fmla="*/ 875335 h 1075364"/>
              <a:gd name="connsiteX5" fmla="*/ 1485896 w 1685925"/>
              <a:gd name="connsiteY5" fmla="*/ 1075364 h 1075364"/>
              <a:gd name="connsiteX6" fmla="*/ 200029 w 1685925"/>
              <a:gd name="connsiteY6" fmla="*/ 1075364 h 1075364"/>
              <a:gd name="connsiteX7" fmla="*/ 0 w 1685925"/>
              <a:gd name="connsiteY7" fmla="*/ 875335 h 1075364"/>
              <a:gd name="connsiteX8" fmla="*/ 0 w 1685925"/>
              <a:gd name="connsiteY8" fmla="*/ 75243 h 1075364"/>
              <a:gd name="connsiteX0" fmla="*/ 0 w 1724025"/>
              <a:gd name="connsiteY0" fmla="*/ 31536 h 1203107"/>
              <a:gd name="connsiteX1" fmla="*/ 152404 w 1724025"/>
              <a:gd name="connsiteY1" fmla="*/ 136307 h 1203107"/>
              <a:gd name="connsiteX2" fmla="*/ 1571621 w 1724025"/>
              <a:gd name="connsiteY2" fmla="*/ 155357 h 1203107"/>
              <a:gd name="connsiteX3" fmla="*/ 1724025 w 1724025"/>
              <a:gd name="connsiteY3" fmla="*/ 202986 h 1203107"/>
              <a:gd name="connsiteX4" fmla="*/ 1724025 w 1724025"/>
              <a:gd name="connsiteY4" fmla="*/ 1003078 h 1203107"/>
              <a:gd name="connsiteX5" fmla="*/ 1523996 w 1724025"/>
              <a:gd name="connsiteY5" fmla="*/ 1203107 h 1203107"/>
              <a:gd name="connsiteX6" fmla="*/ 238129 w 1724025"/>
              <a:gd name="connsiteY6" fmla="*/ 1203107 h 1203107"/>
              <a:gd name="connsiteX7" fmla="*/ 38100 w 1724025"/>
              <a:gd name="connsiteY7" fmla="*/ 1003078 h 1203107"/>
              <a:gd name="connsiteX8" fmla="*/ 0 w 1724025"/>
              <a:gd name="connsiteY8" fmla="*/ 31536 h 1203107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1571621 w 1724025"/>
              <a:gd name="connsiteY2" fmla="*/ 205971 h 1253721"/>
              <a:gd name="connsiteX3" fmla="*/ 1704975 w 1724025"/>
              <a:gd name="connsiteY3" fmla="*/ 25000 h 1253721"/>
              <a:gd name="connsiteX4" fmla="*/ 1724025 w 1724025"/>
              <a:gd name="connsiteY4" fmla="*/ 1053692 h 1253721"/>
              <a:gd name="connsiteX5" fmla="*/ 1523996 w 1724025"/>
              <a:gd name="connsiteY5" fmla="*/ 1253721 h 1253721"/>
              <a:gd name="connsiteX6" fmla="*/ 238129 w 1724025"/>
              <a:gd name="connsiteY6" fmla="*/ 1253721 h 1253721"/>
              <a:gd name="connsiteX7" fmla="*/ 38100 w 1724025"/>
              <a:gd name="connsiteY7" fmla="*/ 1053692 h 1253721"/>
              <a:gd name="connsiteX8" fmla="*/ 0 w 1724025"/>
              <a:gd name="connsiteY8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885825 w 1724025"/>
              <a:gd name="connsiteY2" fmla="*/ 20597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962025 w 1724025"/>
              <a:gd name="connsiteY2" fmla="*/ 291697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914400 w 1724025"/>
              <a:gd name="connsiteY2" fmla="*/ 33932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257179 w 1724025"/>
              <a:gd name="connsiteY1" fmla="*/ 272646 h 1253721"/>
              <a:gd name="connsiteX2" fmla="*/ 914400 w 1724025"/>
              <a:gd name="connsiteY2" fmla="*/ 33932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52600"/>
              <a:gd name="connsiteY0" fmla="*/ 72625 h 1253721"/>
              <a:gd name="connsiteX1" fmla="*/ 285754 w 1752600"/>
              <a:gd name="connsiteY1" fmla="*/ 272646 h 1253721"/>
              <a:gd name="connsiteX2" fmla="*/ 942975 w 1752600"/>
              <a:gd name="connsiteY2" fmla="*/ 339322 h 1253721"/>
              <a:gd name="connsiteX3" fmla="*/ 1600196 w 1752600"/>
              <a:gd name="connsiteY3" fmla="*/ 205971 h 1253721"/>
              <a:gd name="connsiteX4" fmla="*/ 1733550 w 1752600"/>
              <a:gd name="connsiteY4" fmla="*/ 25000 h 1253721"/>
              <a:gd name="connsiteX5" fmla="*/ 1752600 w 1752600"/>
              <a:gd name="connsiteY5" fmla="*/ 1053692 h 1253721"/>
              <a:gd name="connsiteX6" fmla="*/ 1552571 w 1752600"/>
              <a:gd name="connsiteY6" fmla="*/ 1253721 h 1253721"/>
              <a:gd name="connsiteX7" fmla="*/ 266704 w 1752600"/>
              <a:gd name="connsiteY7" fmla="*/ 1253721 h 1253721"/>
              <a:gd name="connsiteX8" fmla="*/ 66675 w 1752600"/>
              <a:gd name="connsiteY8" fmla="*/ 1053692 h 1253721"/>
              <a:gd name="connsiteX9" fmla="*/ 0 w 1752600"/>
              <a:gd name="connsiteY9" fmla="*/ 72625 h 125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600" h="1253721">
                <a:moveTo>
                  <a:pt x="0" y="72625"/>
                </a:moveTo>
                <a:cubicBezTo>
                  <a:pt x="0" y="-37848"/>
                  <a:pt x="175281" y="272646"/>
                  <a:pt x="285754" y="272646"/>
                </a:cubicBezTo>
                <a:cubicBezTo>
                  <a:pt x="433392" y="293283"/>
                  <a:pt x="706439" y="336147"/>
                  <a:pt x="942975" y="339322"/>
                </a:cubicBezTo>
                <a:cubicBezTo>
                  <a:pt x="1179511" y="342497"/>
                  <a:pt x="1463671" y="236133"/>
                  <a:pt x="1600196" y="205971"/>
                </a:cubicBezTo>
                <a:cubicBezTo>
                  <a:pt x="1710669" y="205971"/>
                  <a:pt x="1733550" y="-85473"/>
                  <a:pt x="1733550" y="25000"/>
                </a:cubicBezTo>
                <a:lnTo>
                  <a:pt x="1752600" y="1053692"/>
                </a:lnTo>
                <a:cubicBezTo>
                  <a:pt x="1752600" y="1164165"/>
                  <a:pt x="1663044" y="1253721"/>
                  <a:pt x="1552571" y="1253721"/>
                </a:cubicBezTo>
                <a:lnTo>
                  <a:pt x="266704" y="1253721"/>
                </a:lnTo>
                <a:cubicBezTo>
                  <a:pt x="156231" y="1253721"/>
                  <a:pt x="66675" y="1164165"/>
                  <a:pt x="66675" y="1053692"/>
                </a:cubicBezTo>
                <a:lnTo>
                  <a:pt x="0" y="72625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0C590-3462-45E7-AC6F-C4103F0A92DC}"/>
              </a:ext>
            </a:extLst>
          </p:cNvPr>
          <p:cNvSpPr/>
          <p:nvPr/>
        </p:nvSpPr>
        <p:spPr>
          <a:xfrm>
            <a:off x="4899025" y="5012775"/>
            <a:ext cx="422756" cy="628446"/>
          </a:xfrm>
          <a:custGeom>
            <a:avLst/>
            <a:gdLst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97356"/>
              <a:gd name="connsiteY0" fmla="*/ 0 h 628446"/>
              <a:gd name="connsiteX1" fmla="*/ 363490 w 397356"/>
              <a:gd name="connsiteY1" fmla="*/ 0 h 628446"/>
              <a:gd name="connsiteX2" fmla="*/ 363490 w 397356"/>
              <a:gd name="connsiteY2" fmla="*/ 628446 h 628446"/>
              <a:gd name="connsiteX3" fmla="*/ 0 w 397356"/>
              <a:gd name="connsiteY3" fmla="*/ 628446 h 628446"/>
              <a:gd name="connsiteX4" fmla="*/ 0 w 397356"/>
              <a:gd name="connsiteY4" fmla="*/ 0 h 628446"/>
              <a:gd name="connsiteX0" fmla="*/ 0 w 397356"/>
              <a:gd name="connsiteY0" fmla="*/ 0 h 628446"/>
              <a:gd name="connsiteX1" fmla="*/ 363490 w 397356"/>
              <a:gd name="connsiteY1" fmla="*/ 0 h 628446"/>
              <a:gd name="connsiteX2" fmla="*/ 363490 w 397356"/>
              <a:gd name="connsiteY2" fmla="*/ 628446 h 628446"/>
              <a:gd name="connsiteX3" fmla="*/ 0 w 397356"/>
              <a:gd name="connsiteY3" fmla="*/ 628446 h 628446"/>
              <a:gd name="connsiteX4" fmla="*/ 0 w 397356"/>
              <a:gd name="connsiteY4" fmla="*/ 0 h 628446"/>
              <a:gd name="connsiteX0" fmla="*/ 25400 w 422756"/>
              <a:gd name="connsiteY0" fmla="*/ 0 h 628446"/>
              <a:gd name="connsiteX1" fmla="*/ 388890 w 422756"/>
              <a:gd name="connsiteY1" fmla="*/ 0 h 628446"/>
              <a:gd name="connsiteX2" fmla="*/ 388890 w 422756"/>
              <a:gd name="connsiteY2" fmla="*/ 628446 h 628446"/>
              <a:gd name="connsiteX3" fmla="*/ 25400 w 422756"/>
              <a:gd name="connsiteY3" fmla="*/ 628446 h 628446"/>
              <a:gd name="connsiteX4" fmla="*/ 25400 w 422756"/>
              <a:gd name="connsiteY4" fmla="*/ 0 h 62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56" h="628446">
                <a:moveTo>
                  <a:pt x="25400" y="0"/>
                </a:moveTo>
                <a:cubicBezTo>
                  <a:pt x="232288" y="47625"/>
                  <a:pt x="267727" y="0"/>
                  <a:pt x="388890" y="0"/>
                </a:cubicBezTo>
                <a:cubicBezTo>
                  <a:pt x="465090" y="228532"/>
                  <a:pt x="388890" y="418964"/>
                  <a:pt x="388890" y="628446"/>
                </a:cubicBezTo>
                <a:lnTo>
                  <a:pt x="25400" y="628446"/>
                </a:lnTo>
                <a:cubicBezTo>
                  <a:pt x="25400" y="418964"/>
                  <a:pt x="-31750" y="323782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D1326B51-B428-481A-BA10-1079DFD70317}"/>
              </a:ext>
            </a:extLst>
          </p:cNvPr>
          <p:cNvSpPr/>
          <p:nvPr/>
        </p:nvSpPr>
        <p:spPr>
          <a:xfrm>
            <a:off x="7365220" y="2311515"/>
            <a:ext cx="552450" cy="271590"/>
          </a:xfrm>
          <a:custGeom>
            <a:avLst/>
            <a:gdLst>
              <a:gd name="connsiteX0" fmla="*/ 0 w 323850"/>
              <a:gd name="connsiteY0" fmla="*/ 133468 h 266935"/>
              <a:gd name="connsiteX1" fmla="*/ 161925 w 323850"/>
              <a:gd name="connsiteY1" fmla="*/ 0 h 266935"/>
              <a:gd name="connsiteX2" fmla="*/ 323850 w 323850"/>
              <a:gd name="connsiteY2" fmla="*/ 133468 h 266935"/>
              <a:gd name="connsiteX3" fmla="*/ 161925 w 323850"/>
              <a:gd name="connsiteY3" fmla="*/ 266936 h 266935"/>
              <a:gd name="connsiteX4" fmla="*/ 0 w 323850"/>
              <a:gd name="connsiteY4" fmla="*/ 133468 h 266935"/>
              <a:gd name="connsiteX0" fmla="*/ 0 w 352425"/>
              <a:gd name="connsiteY0" fmla="*/ 96239 h 268230"/>
              <a:gd name="connsiteX1" fmla="*/ 190500 w 352425"/>
              <a:gd name="connsiteY1" fmla="*/ 871 h 268230"/>
              <a:gd name="connsiteX2" fmla="*/ 352425 w 352425"/>
              <a:gd name="connsiteY2" fmla="*/ 134339 h 268230"/>
              <a:gd name="connsiteX3" fmla="*/ 190500 w 352425"/>
              <a:gd name="connsiteY3" fmla="*/ 267807 h 268230"/>
              <a:gd name="connsiteX4" fmla="*/ 0 w 352425"/>
              <a:gd name="connsiteY4" fmla="*/ 96239 h 268230"/>
              <a:gd name="connsiteX0" fmla="*/ 0 w 438150"/>
              <a:gd name="connsiteY0" fmla="*/ 95444 h 267032"/>
              <a:gd name="connsiteX1" fmla="*/ 190500 w 438150"/>
              <a:gd name="connsiteY1" fmla="*/ 76 h 267032"/>
              <a:gd name="connsiteX2" fmla="*/ 438150 w 438150"/>
              <a:gd name="connsiteY2" fmla="*/ 104969 h 267032"/>
              <a:gd name="connsiteX3" fmla="*/ 190500 w 438150"/>
              <a:gd name="connsiteY3" fmla="*/ 267012 h 267032"/>
              <a:gd name="connsiteX4" fmla="*/ 0 w 438150"/>
              <a:gd name="connsiteY4" fmla="*/ 95444 h 267032"/>
              <a:gd name="connsiteX0" fmla="*/ 0 w 466725"/>
              <a:gd name="connsiteY0" fmla="*/ 96023 h 267664"/>
              <a:gd name="connsiteX1" fmla="*/ 190500 w 466725"/>
              <a:gd name="connsiteY1" fmla="*/ 655 h 267664"/>
              <a:gd name="connsiteX2" fmla="*/ 466725 w 466725"/>
              <a:gd name="connsiteY2" fmla="*/ 76973 h 267664"/>
              <a:gd name="connsiteX3" fmla="*/ 190500 w 466725"/>
              <a:gd name="connsiteY3" fmla="*/ 267591 h 267664"/>
              <a:gd name="connsiteX4" fmla="*/ 0 w 466725"/>
              <a:gd name="connsiteY4" fmla="*/ 96023 h 267664"/>
              <a:gd name="connsiteX0" fmla="*/ 0 w 466725"/>
              <a:gd name="connsiteY0" fmla="*/ 96023 h 267664"/>
              <a:gd name="connsiteX1" fmla="*/ 190500 w 466725"/>
              <a:gd name="connsiteY1" fmla="*/ 655 h 267664"/>
              <a:gd name="connsiteX2" fmla="*/ 466725 w 466725"/>
              <a:gd name="connsiteY2" fmla="*/ 76973 h 267664"/>
              <a:gd name="connsiteX3" fmla="*/ 190500 w 466725"/>
              <a:gd name="connsiteY3" fmla="*/ 267591 h 267664"/>
              <a:gd name="connsiteX4" fmla="*/ 0 w 466725"/>
              <a:gd name="connsiteY4" fmla="*/ 96023 h 267664"/>
              <a:gd name="connsiteX0" fmla="*/ 0 w 552450"/>
              <a:gd name="connsiteY0" fmla="*/ 99746 h 271590"/>
              <a:gd name="connsiteX1" fmla="*/ 190500 w 552450"/>
              <a:gd name="connsiteY1" fmla="*/ 4378 h 271590"/>
              <a:gd name="connsiteX2" fmla="*/ 552450 w 552450"/>
              <a:gd name="connsiteY2" fmla="*/ 61646 h 271590"/>
              <a:gd name="connsiteX3" fmla="*/ 190500 w 552450"/>
              <a:gd name="connsiteY3" fmla="*/ 271314 h 271590"/>
              <a:gd name="connsiteX4" fmla="*/ 0 w 552450"/>
              <a:gd name="connsiteY4" fmla="*/ 99746 h 2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271590">
                <a:moveTo>
                  <a:pt x="0" y="99746"/>
                </a:moveTo>
                <a:cubicBezTo>
                  <a:pt x="0" y="26034"/>
                  <a:pt x="98425" y="10728"/>
                  <a:pt x="190500" y="4378"/>
                </a:cubicBezTo>
                <a:cubicBezTo>
                  <a:pt x="282575" y="-1972"/>
                  <a:pt x="552450" y="-12066"/>
                  <a:pt x="552450" y="61646"/>
                </a:cubicBezTo>
                <a:cubicBezTo>
                  <a:pt x="552450" y="135358"/>
                  <a:pt x="282575" y="264964"/>
                  <a:pt x="190500" y="271314"/>
                </a:cubicBezTo>
                <a:cubicBezTo>
                  <a:pt x="98425" y="277664"/>
                  <a:pt x="0" y="173458"/>
                  <a:pt x="0" y="9974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765BB1-5EC5-4FA5-8A28-D101DB968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45" y="2750288"/>
            <a:ext cx="331514" cy="458092"/>
          </a:xfrm>
          <a:prstGeom prst="rect">
            <a:avLst/>
          </a:prstGeom>
        </p:spPr>
      </p:pic>
      <p:sp>
        <p:nvSpPr>
          <p:cNvPr id="28" name="Rectangle: Rounded Corners 19">
            <a:extLst>
              <a:ext uri="{FF2B5EF4-FFF2-40B4-BE49-F238E27FC236}">
                <a16:creationId xmlns:a16="http://schemas.microsoft.com/office/drawing/2014/main" id="{24BAE159-9753-4794-90DB-7676BC1AD8CB}"/>
              </a:ext>
            </a:extLst>
          </p:cNvPr>
          <p:cNvSpPr/>
          <p:nvPr/>
        </p:nvSpPr>
        <p:spPr>
          <a:xfrm>
            <a:off x="6773130" y="4368450"/>
            <a:ext cx="1383921" cy="1253721"/>
          </a:xfrm>
          <a:custGeom>
            <a:avLst/>
            <a:gdLst>
              <a:gd name="connsiteX0" fmla="*/ 0 w 1685925"/>
              <a:gd name="connsiteY0" fmla="*/ 200029 h 1200150"/>
              <a:gd name="connsiteX1" fmla="*/ 200029 w 1685925"/>
              <a:gd name="connsiteY1" fmla="*/ 0 h 1200150"/>
              <a:gd name="connsiteX2" fmla="*/ 1485896 w 1685925"/>
              <a:gd name="connsiteY2" fmla="*/ 0 h 1200150"/>
              <a:gd name="connsiteX3" fmla="*/ 1685925 w 1685925"/>
              <a:gd name="connsiteY3" fmla="*/ 200029 h 1200150"/>
              <a:gd name="connsiteX4" fmla="*/ 1685925 w 1685925"/>
              <a:gd name="connsiteY4" fmla="*/ 1000121 h 1200150"/>
              <a:gd name="connsiteX5" fmla="*/ 1485896 w 1685925"/>
              <a:gd name="connsiteY5" fmla="*/ 1200150 h 1200150"/>
              <a:gd name="connsiteX6" fmla="*/ 200029 w 1685925"/>
              <a:gd name="connsiteY6" fmla="*/ 1200150 h 1200150"/>
              <a:gd name="connsiteX7" fmla="*/ 0 w 1685925"/>
              <a:gd name="connsiteY7" fmla="*/ 1000121 h 1200150"/>
              <a:gd name="connsiteX8" fmla="*/ 0 w 1685925"/>
              <a:gd name="connsiteY8" fmla="*/ 200029 h 1200150"/>
              <a:gd name="connsiteX0" fmla="*/ 0 w 1685925"/>
              <a:gd name="connsiteY0" fmla="*/ 200029 h 1200150"/>
              <a:gd name="connsiteX1" fmla="*/ 200029 w 1685925"/>
              <a:gd name="connsiteY1" fmla="*/ 0 h 1200150"/>
              <a:gd name="connsiteX2" fmla="*/ 1533521 w 1685925"/>
              <a:gd name="connsiteY2" fmla="*/ 152400 h 1200150"/>
              <a:gd name="connsiteX3" fmla="*/ 1685925 w 1685925"/>
              <a:gd name="connsiteY3" fmla="*/ 200029 h 1200150"/>
              <a:gd name="connsiteX4" fmla="*/ 1685925 w 1685925"/>
              <a:gd name="connsiteY4" fmla="*/ 1000121 h 1200150"/>
              <a:gd name="connsiteX5" fmla="*/ 1485896 w 1685925"/>
              <a:gd name="connsiteY5" fmla="*/ 1200150 h 1200150"/>
              <a:gd name="connsiteX6" fmla="*/ 200029 w 1685925"/>
              <a:gd name="connsiteY6" fmla="*/ 1200150 h 1200150"/>
              <a:gd name="connsiteX7" fmla="*/ 0 w 1685925"/>
              <a:gd name="connsiteY7" fmla="*/ 1000121 h 1200150"/>
              <a:gd name="connsiteX8" fmla="*/ 0 w 1685925"/>
              <a:gd name="connsiteY8" fmla="*/ 200029 h 1200150"/>
              <a:gd name="connsiteX0" fmla="*/ 2368 w 1688293"/>
              <a:gd name="connsiteY0" fmla="*/ 65430 h 1065551"/>
              <a:gd name="connsiteX1" fmla="*/ 88097 w 1688293"/>
              <a:gd name="connsiteY1" fmla="*/ 65426 h 1065551"/>
              <a:gd name="connsiteX2" fmla="*/ 1535889 w 1688293"/>
              <a:gd name="connsiteY2" fmla="*/ 17801 h 1065551"/>
              <a:gd name="connsiteX3" fmla="*/ 1688293 w 1688293"/>
              <a:gd name="connsiteY3" fmla="*/ 65430 h 1065551"/>
              <a:gd name="connsiteX4" fmla="*/ 1688293 w 1688293"/>
              <a:gd name="connsiteY4" fmla="*/ 865522 h 1065551"/>
              <a:gd name="connsiteX5" fmla="*/ 1488264 w 1688293"/>
              <a:gd name="connsiteY5" fmla="*/ 1065551 h 1065551"/>
              <a:gd name="connsiteX6" fmla="*/ 202397 w 1688293"/>
              <a:gd name="connsiteY6" fmla="*/ 1065551 h 1065551"/>
              <a:gd name="connsiteX7" fmla="*/ 2368 w 1688293"/>
              <a:gd name="connsiteY7" fmla="*/ 865522 h 1065551"/>
              <a:gd name="connsiteX8" fmla="*/ 2368 w 1688293"/>
              <a:gd name="connsiteY8" fmla="*/ 65430 h 1065551"/>
              <a:gd name="connsiteX0" fmla="*/ 0 w 1685925"/>
              <a:gd name="connsiteY0" fmla="*/ 75243 h 1075364"/>
              <a:gd name="connsiteX1" fmla="*/ 114304 w 1685925"/>
              <a:gd name="connsiteY1" fmla="*/ 8564 h 1075364"/>
              <a:gd name="connsiteX2" fmla="*/ 1533521 w 1685925"/>
              <a:gd name="connsiteY2" fmla="*/ 27614 h 1075364"/>
              <a:gd name="connsiteX3" fmla="*/ 1685925 w 1685925"/>
              <a:gd name="connsiteY3" fmla="*/ 75243 h 1075364"/>
              <a:gd name="connsiteX4" fmla="*/ 1685925 w 1685925"/>
              <a:gd name="connsiteY4" fmla="*/ 875335 h 1075364"/>
              <a:gd name="connsiteX5" fmla="*/ 1485896 w 1685925"/>
              <a:gd name="connsiteY5" fmla="*/ 1075364 h 1075364"/>
              <a:gd name="connsiteX6" fmla="*/ 200029 w 1685925"/>
              <a:gd name="connsiteY6" fmla="*/ 1075364 h 1075364"/>
              <a:gd name="connsiteX7" fmla="*/ 0 w 1685925"/>
              <a:gd name="connsiteY7" fmla="*/ 875335 h 1075364"/>
              <a:gd name="connsiteX8" fmla="*/ 0 w 1685925"/>
              <a:gd name="connsiteY8" fmla="*/ 75243 h 1075364"/>
              <a:gd name="connsiteX0" fmla="*/ 0 w 1724025"/>
              <a:gd name="connsiteY0" fmla="*/ 31536 h 1203107"/>
              <a:gd name="connsiteX1" fmla="*/ 152404 w 1724025"/>
              <a:gd name="connsiteY1" fmla="*/ 136307 h 1203107"/>
              <a:gd name="connsiteX2" fmla="*/ 1571621 w 1724025"/>
              <a:gd name="connsiteY2" fmla="*/ 155357 h 1203107"/>
              <a:gd name="connsiteX3" fmla="*/ 1724025 w 1724025"/>
              <a:gd name="connsiteY3" fmla="*/ 202986 h 1203107"/>
              <a:gd name="connsiteX4" fmla="*/ 1724025 w 1724025"/>
              <a:gd name="connsiteY4" fmla="*/ 1003078 h 1203107"/>
              <a:gd name="connsiteX5" fmla="*/ 1523996 w 1724025"/>
              <a:gd name="connsiteY5" fmla="*/ 1203107 h 1203107"/>
              <a:gd name="connsiteX6" fmla="*/ 238129 w 1724025"/>
              <a:gd name="connsiteY6" fmla="*/ 1203107 h 1203107"/>
              <a:gd name="connsiteX7" fmla="*/ 38100 w 1724025"/>
              <a:gd name="connsiteY7" fmla="*/ 1003078 h 1203107"/>
              <a:gd name="connsiteX8" fmla="*/ 0 w 1724025"/>
              <a:gd name="connsiteY8" fmla="*/ 31536 h 1203107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1571621 w 1724025"/>
              <a:gd name="connsiteY2" fmla="*/ 205971 h 1253721"/>
              <a:gd name="connsiteX3" fmla="*/ 1704975 w 1724025"/>
              <a:gd name="connsiteY3" fmla="*/ 25000 h 1253721"/>
              <a:gd name="connsiteX4" fmla="*/ 1724025 w 1724025"/>
              <a:gd name="connsiteY4" fmla="*/ 1053692 h 1253721"/>
              <a:gd name="connsiteX5" fmla="*/ 1523996 w 1724025"/>
              <a:gd name="connsiteY5" fmla="*/ 1253721 h 1253721"/>
              <a:gd name="connsiteX6" fmla="*/ 238129 w 1724025"/>
              <a:gd name="connsiteY6" fmla="*/ 1253721 h 1253721"/>
              <a:gd name="connsiteX7" fmla="*/ 38100 w 1724025"/>
              <a:gd name="connsiteY7" fmla="*/ 1053692 h 1253721"/>
              <a:gd name="connsiteX8" fmla="*/ 0 w 1724025"/>
              <a:gd name="connsiteY8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885825 w 1724025"/>
              <a:gd name="connsiteY2" fmla="*/ 20597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962025 w 1724025"/>
              <a:gd name="connsiteY2" fmla="*/ 291697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152404 w 1724025"/>
              <a:gd name="connsiteY1" fmla="*/ 186921 h 1253721"/>
              <a:gd name="connsiteX2" fmla="*/ 914400 w 1724025"/>
              <a:gd name="connsiteY2" fmla="*/ 33932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24025"/>
              <a:gd name="connsiteY0" fmla="*/ 82150 h 1253721"/>
              <a:gd name="connsiteX1" fmla="*/ 257179 w 1724025"/>
              <a:gd name="connsiteY1" fmla="*/ 272646 h 1253721"/>
              <a:gd name="connsiteX2" fmla="*/ 914400 w 1724025"/>
              <a:gd name="connsiteY2" fmla="*/ 339322 h 1253721"/>
              <a:gd name="connsiteX3" fmla="*/ 1571621 w 1724025"/>
              <a:gd name="connsiteY3" fmla="*/ 205971 h 1253721"/>
              <a:gd name="connsiteX4" fmla="*/ 1704975 w 1724025"/>
              <a:gd name="connsiteY4" fmla="*/ 25000 h 1253721"/>
              <a:gd name="connsiteX5" fmla="*/ 1724025 w 1724025"/>
              <a:gd name="connsiteY5" fmla="*/ 1053692 h 1253721"/>
              <a:gd name="connsiteX6" fmla="*/ 1523996 w 1724025"/>
              <a:gd name="connsiteY6" fmla="*/ 1253721 h 1253721"/>
              <a:gd name="connsiteX7" fmla="*/ 238129 w 1724025"/>
              <a:gd name="connsiteY7" fmla="*/ 1253721 h 1253721"/>
              <a:gd name="connsiteX8" fmla="*/ 38100 w 1724025"/>
              <a:gd name="connsiteY8" fmla="*/ 1053692 h 1253721"/>
              <a:gd name="connsiteX9" fmla="*/ 0 w 1724025"/>
              <a:gd name="connsiteY9" fmla="*/ 82150 h 1253721"/>
              <a:gd name="connsiteX0" fmla="*/ 0 w 1752600"/>
              <a:gd name="connsiteY0" fmla="*/ 72625 h 1253721"/>
              <a:gd name="connsiteX1" fmla="*/ 285754 w 1752600"/>
              <a:gd name="connsiteY1" fmla="*/ 272646 h 1253721"/>
              <a:gd name="connsiteX2" fmla="*/ 942975 w 1752600"/>
              <a:gd name="connsiteY2" fmla="*/ 339322 h 1253721"/>
              <a:gd name="connsiteX3" fmla="*/ 1600196 w 1752600"/>
              <a:gd name="connsiteY3" fmla="*/ 205971 h 1253721"/>
              <a:gd name="connsiteX4" fmla="*/ 1733550 w 1752600"/>
              <a:gd name="connsiteY4" fmla="*/ 25000 h 1253721"/>
              <a:gd name="connsiteX5" fmla="*/ 1752600 w 1752600"/>
              <a:gd name="connsiteY5" fmla="*/ 1053692 h 1253721"/>
              <a:gd name="connsiteX6" fmla="*/ 1552571 w 1752600"/>
              <a:gd name="connsiteY6" fmla="*/ 1253721 h 1253721"/>
              <a:gd name="connsiteX7" fmla="*/ 266704 w 1752600"/>
              <a:gd name="connsiteY7" fmla="*/ 1253721 h 1253721"/>
              <a:gd name="connsiteX8" fmla="*/ 66675 w 1752600"/>
              <a:gd name="connsiteY8" fmla="*/ 1053692 h 1253721"/>
              <a:gd name="connsiteX9" fmla="*/ 0 w 1752600"/>
              <a:gd name="connsiteY9" fmla="*/ 72625 h 125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2600" h="1253721">
                <a:moveTo>
                  <a:pt x="0" y="72625"/>
                </a:moveTo>
                <a:cubicBezTo>
                  <a:pt x="0" y="-37848"/>
                  <a:pt x="175281" y="272646"/>
                  <a:pt x="285754" y="272646"/>
                </a:cubicBezTo>
                <a:cubicBezTo>
                  <a:pt x="433392" y="293283"/>
                  <a:pt x="706439" y="336147"/>
                  <a:pt x="942975" y="339322"/>
                </a:cubicBezTo>
                <a:cubicBezTo>
                  <a:pt x="1179511" y="342497"/>
                  <a:pt x="1463671" y="236133"/>
                  <a:pt x="1600196" y="205971"/>
                </a:cubicBezTo>
                <a:cubicBezTo>
                  <a:pt x="1710669" y="205971"/>
                  <a:pt x="1733550" y="-85473"/>
                  <a:pt x="1733550" y="25000"/>
                </a:cubicBezTo>
                <a:lnTo>
                  <a:pt x="1752600" y="1053692"/>
                </a:lnTo>
                <a:cubicBezTo>
                  <a:pt x="1752600" y="1164165"/>
                  <a:pt x="1663044" y="1253721"/>
                  <a:pt x="1552571" y="1253721"/>
                </a:cubicBezTo>
                <a:lnTo>
                  <a:pt x="266704" y="1253721"/>
                </a:lnTo>
                <a:cubicBezTo>
                  <a:pt x="156231" y="1253721"/>
                  <a:pt x="66675" y="1164165"/>
                  <a:pt x="66675" y="1053692"/>
                </a:cubicBezTo>
                <a:lnTo>
                  <a:pt x="0" y="72625"/>
                </a:lnTo>
                <a:close/>
              </a:path>
            </a:pathLst>
          </a:custGeom>
          <a:solidFill>
            <a:srgbClr val="16A41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1FA451C5-1437-43B4-B0A6-7CF0695239A7}"/>
              </a:ext>
            </a:extLst>
          </p:cNvPr>
          <p:cNvSpPr/>
          <p:nvPr/>
        </p:nvSpPr>
        <p:spPr>
          <a:xfrm>
            <a:off x="7252555" y="5012775"/>
            <a:ext cx="422756" cy="628446"/>
          </a:xfrm>
          <a:custGeom>
            <a:avLst/>
            <a:gdLst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63490"/>
              <a:gd name="connsiteY0" fmla="*/ 0 h 628446"/>
              <a:gd name="connsiteX1" fmla="*/ 363490 w 363490"/>
              <a:gd name="connsiteY1" fmla="*/ 0 h 628446"/>
              <a:gd name="connsiteX2" fmla="*/ 363490 w 363490"/>
              <a:gd name="connsiteY2" fmla="*/ 628446 h 628446"/>
              <a:gd name="connsiteX3" fmla="*/ 0 w 363490"/>
              <a:gd name="connsiteY3" fmla="*/ 628446 h 628446"/>
              <a:gd name="connsiteX4" fmla="*/ 0 w 363490"/>
              <a:gd name="connsiteY4" fmla="*/ 0 h 628446"/>
              <a:gd name="connsiteX0" fmla="*/ 0 w 397356"/>
              <a:gd name="connsiteY0" fmla="*/ 0 h 628446"/>
              <a:gd name="connsiteX1" fmla="*/ 363490 w 397356"/>
              <a:gd name="connsiteY1" fmla="*/ 0 h 628446"/>
              <a:gd name="connsiteX2" fmla="*/ 363490 w 397356"/>
              <a:gd name="connsiteY2" fmla="*/ 628446 h 628446"/>
              <a:gd name="connsiteX3" fmla="*/ 0 w 397356"/>
              <a:gd name="connsiteY3" fmla="*/ 628446 h 628446"/>
              <a:gd name="connsiteX4" fmla="*/ 0 w 397356"/>
              <a:gd name="connsiteY4" fmla="*/ 0 h 628446"/>
              <a:gd name="connsiteX0" fmla="*/ 0 w 397356"/>
              <a:gd name="connsiteY0" fmla="*/ 0 h 628446"/>
              <a:gd name="connsiteX1" fmla="*/ 363490 w 397356"/>
              <a:gd name="connsiteY1" fmla="*/ 0 h 628446"/>
              <a:gd name="connsiteX2" fmla="*/ 363490 w 397356"/>
              <a:gd name="connsiteY2" fmla="*/ 628446 h 628446"/>
              <a:gd name="connsiteX3" fmla="*/ 0 w 397356"/>
              <a:gd name="connsiteY3" fmla="*/ 628446 h 628446"/>
              <a:gd name="connsiteX4" fmla="*/ 0 w 397356"/>
              <a:gd name="connsiteY4" fmla="*/ 0 h 628446"/>
              <a:gd name="connsiteX0" fmla="*/ 25400 w 422756"/>
              <a:gd name="connsiteY0" fmla="*/ 0 h 628446"/>
              <a:gd name="connsiteX1" fmla="*/ 388890 w 422756"/>
              <a:gd name="connsiteY1" fmla="*/ 0 h 628446"/>
              <a:gd name="connsiteX2" fmla="*/ 388890 w 422756"/>
              <a:gd name="connsiteY2" fmla="*/ 628446 h 628446"/>
              <a:gd name="connsiteX3" fmla="*/ 25400 w 422756"/>
              <a:gd name="connsiteY3" fmla="*/ 628446 h 628446"/>
              <a:gd name="connsiteX4" fmla="*/ 25400 w 422756"/>
              <a:gd name="connsiteY4" fmla="*/ 0 h 62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56" h="628446">
                <a:moveTo>
                  <a:pt x="25400" y="0"/>
                </a:moveTo>
                <a:cubicBezTo>
                  <a:pt x="232288" y="47625"/>
                  <a:pt x="267727" y="0"/>
                  <a:pt x="388890" y="0"/>
                </a:cubicBezTo>
                <a:cubicBezTo>
                  <a:pt x="465090" y="228532"/>
                  <a:pt x="388890" y="418964"/>
                  <a:pt x="388890" y="628446"/>
                </a:cubicBezTo>
                <a:lnTo>
                  <a:pt x="25400" y="628446"/>
                </a:lnTo>
                <a:cubicBezTo>
                  <a:pt x="25400" y="418964"/>
                  <a:pt x="-31750" y="323782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6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8</cp:revision>
  <dcterms:created xsi:type="dcterms:W3CDTF">2018-06-19T20:08:27Z</dcterms:created>
  <dcterms:modified xsi:type="dcterms:W3CDTF">2018-07-05T01:42:09Z</dcterms:modified>
</cp:coreProperties>
</file>