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0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3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05C3-1009-41AB-B90A-008F4DB1FBC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C484-D30E-40C5-84E7-15A21995B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521036" y="5257800"/>
            <a:ext cx="3401291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The robot walks to the center of the room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515026" y="3636818"/>
            <a:ext cx="3407301" cy="8243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The robot rotates 360 degrees while template matches</a:t>
            </a:r>
            <a:endParaRPr lang="zh-CN" altLang="en-US" b="1" dirty="0"/>
          </a:p>
        </p:txBody>
      </p:sp>
      <p:sp>
        <p:nvSpPr>
          <p:cNvPr id="10" name="下箭头 9"/>
          <p:cNvSpPr/>
          <p:nvPr/>
        </p:nvSpPr>
        <p:spPr>
          <a:xfrm rot="10800000">
            <a:off x="7135089" y="4544289"/>
            <a:ext cx="242455" cy="6165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512127" y="3844635"/>
            <a:ext cx="1911115" cy="29787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35530" y="3592232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Match successfully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965490" y="3553692"/>
            <a:ext cx="2454853" cy="8243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Save character image and name</a:t>
            </a:r>
            <a:endParaRPr lang="zh-CN" altLang="en-US" b="1" dirty="0"/>
          </a:p>
        </p:txBody>
      </p:sp>
      <p:sp>
        <p:nvSpPr>
          <p:cNvPr id="18" name="左箭头 17"/>
          <p:cNvSpPr/>
          <p:nvPr/>
        </p:nvSpPr>
        <p:spPr>
          <a:xfrm rot="5400000">
            <a:off x="6836670" y="2998961"/>
            <a:ext cx="839291" cy="242456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77544" y="3069223"/>
            <a:ext cx="1392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Match failed</a:t>
            </a:r>
            <a:endParaRPr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5496788" y="1742209"/>
            <a:ext cx="3425539" cy="806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The robot follows a certain path strategy to find and </a:t>
            </a:r>
            <a:r>
              <a:rPr lang="en-US" altLang="zh-CN" b="1" dirty="0" err="1" smtClean="0"/>
              <a:t>matche</a:t>
            </a:r>
            <a:r>
              <a:rPr lang="en-US" altLang="zh-CN" b="1" dirty="0" smtClean="0"/>
              <a:t> character</a:t>
            </a:r>
            <a:endParaRPr lang="zh-CN" altLang="en-US" b="1" dirty="0"/>
          </a:p>
        </p:txBody>
      </p:sp>
      <p:sp>
        <p:nvSpPr>
          <p:cNvPr id="21" name="左箭头 20"/>
          <p:cNvSpPr/>
          <p:nvPr/>
        </p:nvSpPr>
        <p:spPr>
          <a:xfrm rot="20016188">
            <a:off x="3052049" y="2551605"/>
            <a:ext cx="2431749" cy="29787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19997912">
            <a:off x="3254149" y="2138041"/>
            <a:ext cx="23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Match successfully</a:t>
            </a:r>
            <a:endParaRPr lang="zh-CN" altLang="en-US" sz="1600" dirty="0"/>
          </a:p>
        </p:txBody>
      </p:sp>
      <p:sp>
        <p:nvSpPr>
          <p:cNvPr id="23" name="椭圆 22"/>
          <p:cNvSpPr/>
          <p:nvPr/>
        </p:nvSpPr>
        <p:spPr>
          <a:xfrm>
            <a:off x="8698922" y="1890306"/>
            <a:ext cx="484100" cy="4879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4" name="椭圆 23"/>
          <p:cNvSpPr/>
          <p:nvPr/>
        </p:nvSpPr>
        <p:spPr>
          <a:xfrm>
            <a:off x="8698922" y="3776457"/>
            <a:ext cx="484100" cy="4879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483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07" y="2889972"/>
            <a:ext cx="6076950" cy="493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4" y="305665"/>
            <a:ext cx="3495674" cy="2720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16" y="3692550"/>
            <a:ext cx="1504950" cy="2276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89" y="3975270"/>
            <a:ext cx="1504950" cy="2324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1" y="305665"/>
            <a:ext cx="3350203" cy="2720071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225636" y="1593273"/>
            <a:ext cx="1510146" cy="227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873269" y="379093"/>
            <a:ext cx="917548" cy="24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53445" y="6063304"/>
            <a:ext cx="3401291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Original image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5942326" y="3696203"/>
            <a:ext cx="3506474" cy="665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</a:t>
            </a:r>
            <a:r>
              <a:rPr lang="en-US" altLang="zh-CN" b="1" dirty="0" smtClean="0"/>
              <a:t>SV color image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>
          <a:xfrm rot="13348021">
            <a:off x="7229833" y="4442223"/>
            <a:ext cx="242455" cy="8581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3553" y="4812946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Convert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5942326" y="45354"/>
            <a:ext cx="3506474" cy="10807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 of the top-left,</a:t>
            </a:r>
          </a:p>
          <a:p>
            <a:pPr algn="ctr"/>
            <a:r>
              <a:rPr lang="en-US" altLang="zh-CN" b="1" dirty="0" err="1" smtClean="0"/>
              <a:t>w,h</a:t>
            </a:r>
            <a:r>
              <a:rPr lang="en-US" altLang="zh-CN" b="1" dirty="0" smtClean="0"/>
              <a:t> of the Maximum outer rectangle</a:t>
            </a:r>
            <a:endParaRPr lang="zh-CN" altLang="en-US" b="1" dirty="0"/>
          </a:p>
        </p:txBody>
      </p:sp>
      <p:sp>
        <p:nvSpPr>
          <p:cNvPr id="10" name="左箭头 9"/>
          <p:cNvSpPr/>
          <p:nvPr/>
        </p:nvSpPr>
        <p:spPr>
          <a:xfrm rot="5400000">
            <a:off x="7398860" y="3132302"/>
            <a:ext cx="662677" cy="242456"/>
          </a:xfrm>
          <a:prstGeom prst="leftArrow">
            <a:avLst>
              <a:gd name="adj1" fmla="val 50002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42326" y="2031050"/>
            <a:ext cx="3506474" cy="753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Filtered image</a:t>
            </a:r>
            <a:endParaRPr lang="zh-CN" altLang="en-US" b="1" dirty="0"/>
          </a:p>
        </p:txBody>
      </p:sp>
      <p:sp>
        <p:nvSpPr>
          <p:cNvPr id="17" name="左箭头 16"/>
          <p:cNvSpPr/>
          <p:nvPr/>
        </p:nvSpPr>
        <p:spPr>
          <a:xfrm rot="5400000">
            <a:off x="7398860" y="1447575"/>
            <a:ext cx="662677" cy="242456"/>
          </a:xfrm>
          <a:prstGeom prst="leftArrow">
            <a:avLst>
              <a:gd name="adj1" fmla="val 50002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51427" y="1457200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Find contours</a:t>
            </a:r>
            <a:endParaRPr lang="zh-CN" altLang="en-US" sz="16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814318" y="2860839"/>
            <a:ext cx="210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Use black color domain mask to filter black</a:t>
            </a:r>
            <a:endParaRPr lang="zh-CN" altLang="en-US" sz="1600" dirty="0"/>
          </a:p>
        </p:txBody>
      </p:sp>
      <p:sp>
        <p:nvSpPr>
          <p:cNvPr id="21" name="下箭头 20"/>
          <p:cNvSpPr/>
          <p:nvPr/>
        </p:nvSpPr>
        <p:spPr>
          <a:xfrm rot="13348021">
            <a:off x="7229836" y="4442220"/>
            <a:ext cx="242455" cy="8581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16200000">
            <a:off x="1972500" y="1795843"/>
            <a:ext cx="4341376" cy="1445690"/>
          </a:xfrm>
          <a:prstGeom prst="bentUpArrow">
            <a:avLst>
              <a:gd name="adj1" fmla="val 15670"/>
              <a:gd name="adj2" fmla="val 9239"/>
              <a:gd name="adj3" fmla="val 16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82880" y="226686"/>
            <a:ext cx="3137760" cy="6994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Cropped image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187336" y="178723"/>
            <a:ext cx="159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</a:t>
            </a:r>
            <a:r>
              <a:rPr lang="en-US" altLang="zh-CN" sz="1600" b="1" dirty="0" smtClean="0"/>
              <a:t>ropping</a:t>
            </a:r>
            <a:endParaRPr lang="zh-CN" altLang="en-US" sz="1600" b="1" dirty="0"/>
          </a:p>
        </p:txBody>
      </p:sp>
      <p:sp>
        <p:nvSpPr>
          <p:cNvPr id="29" name="圆角矩形 28"/>
          <p:cNvSpPr/>
          <p:nvPr/>
        </p:nvSpPr>
        <p:spPr>
          <a:xfrm>
            <a:off x="182879" y="2057880"/>
            <a:ext cx="3237463" cy="6994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Matching probability</a:t>
            </a:r>
            <a:endParaRPr lang="zh-CN" altLang="en-US" b="1" dirty="0"/>
          </a:p>
        </p:txBody>
      </p:sp>
      <p:sp>
        <p:nvSpPr>
          <p:cNvPr id="30" name="左箭头 29"/>
          <p:cNvSpPr/>
          <p:nvPr/>
        </p:nvSpPr>
        <p:spPr>
          <a:xfrm rot="16200000">
            <a:off x="1420422" y="1422336"/>
            <a:ext cx="662677" cy="242456"/>
          </a:xfrm>
          <a:prstGeom prst="leftArrow">
            <a:avLst>
              <a:gd name="adj1" fmla="val 50002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72989" y="1374287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Templates match</a:t>
            </a:r>
            <a:endParaRPr lang="zh-CN" altLang="en-US" sz="1600" b="1" dirty="0"/>
          </a:p>
        </p:txBody>
      </p:sp>
      <p:sp>
        <p:nvSpPr>
          <p:cNvPr id="32" name="左箭头 31"/>
          <p:cNvSpPr/>
          <p:nvPr/>
        </p:nvSpPr>
        <p:spPr>
          <a:xfrm rot="16200000">
            <a:off x="1420423" y="1422336"/>
            <a:ext cx="662677" cy="242456"/>
          </a:xfrm>
          <a:prstGeom prst="leftArrow">
            <a:avLst>
              <a:gd name="adj1" fmla="val 50002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16200000">
            <a:off x="1298262" y="3306623"/>
            <a:ext cx="922445" cy="242456"/>
          </a:xfrm>
          <a:prstGeom prst="leftArrow">
            <a:avLst>
              <a:gd name="adj1" fmla="val 50002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872989" y="3267633"/>
            <a:ext cx="210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&gt; threshold</a:t>
            </a:r>
            <a:endParaRPr lang="zh-CN" altLang="en-US" sz="1600" b="1" dirty="0"/>
          </a:p>
        </p:txBody>
      </p:sp>
      <p:sp>
        <p:nvSpPr>
          <p:cNvPr id="35" name="圆角矩形 34"/>
          <p:cNvSpPr/>
          <p:nvPr/>
        </p:nvSpPr>
        <p:spPr>
          <a:xfrm>
            <a:off x="154496" y="4028903"/>
            <a:ext cx="3237461" cy="665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Save image</a:t>
            </a:r>
            <a:endParaRPr lang="zh-CN" altLang="en-US" b="1" dirty="0"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599978" y="4208112"/>
            <a:ext cx="2308226" cy="1851757"/>
          </a:xfrm>
          <a:prstGeom prst="rect">
            <a:avLst/>
          </a:prstGeom>
        </p:spPr>
      </p:pic>
      <p:pic>
        <p:nvPicPr>
          <p:cNvPr id="37" name="图片 36"/>
          <p:cNvPicPr/>
          <p:nvPr/>
        </p:nvPicPr>
        <p:blipFill>
          <a:blip r:embed="rId3"/>
          <a:stretch>
            <a:fillRect/>
          </a:stretch>
        </p:blipFill>
        <p:spPr>
          <a:xfrm>
            <a:off x="9516383" y="1430747"/>
            <a:ext cx="2342348" cy="185369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947023"/>
            <a:ext cx="760132" cy="98098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96" y="2860839"/>
            <a:ext cx="788515" cy="9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455225" y="3694964"/>
            <a:ext cx="228601" cy="2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0"/>
            <a:endCxn id="28" idx="4"/>
          </p:cNvCxnSpPr>
          <p:nvPr/>
        </p:nvCxnSpPr>
        <p:spPr>
          <a:xfrm flipV="1">
            <a:off x="5569526" y="1090308"/>
            <a:ext cx="1" cy="26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8" idx="2"/>
            <a:endCxn id="31" idx="6"/>
          </p:cNvCxnSpPr>
          <p:nvPr/>
        </p:nvCxnSpPr>
        <p:spPr>
          <a:xfrm flipH="1">
            <a:off x="5069025" y="986399"/>
            <a:ext cx="38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455226" y="882490"/>
            <a:ext cx="228601" cy="207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840424" y="882490"/>
            <a:ext cx="228601" cy="207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454222" y="1311982"/>
            <a:ext cx="228601" cy="207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3"/>
            <a:endCxn id="32" idx="7"/>
          </p:cNvCxnSpPr>
          <p:nvPr/>
        </p:nvCxnSpPr>
        <p:spPr>
          <a:xfrm flipH="1">
            <a:off x="4649345" y="1059874"/>
            <a:ext cx="224557" cy="2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</p:cNvCxnSpPr>
          <p:nvPr/>
        </p:nvCxnSpPr>
        <p:spPr>
          <a:xfrm flipH="1" flipV="1">
            <a:off x="3754317" y="1967348"/>
            <a:ext cx="1734386" cy="17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2" idx="5"/>
            <a:endCxn id="4" idx="0"/>
          </p:cNvCxnSpPr>
          <p:nvPr/>
        </p:nvCxnSpPr>
        <p:spPr>
          <a:xfrm>
            <a:off x="4649345" y="1489366"/>
            <a:ext cx="920181" cy="22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2890402" y="3782845"/>
            <a:ext cx="2679124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745637" y="346620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45°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5569525" y="1090308"/>
            <a:ext cx="1" cy="26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158357" y="318307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45°</a:t>
            </a:r>
            <a:endParaRPr lang="zh-CN" altLang="en-US" dirty="0"/>
          </a:p>
        </p:txBody>
      </p:sp>
      <p:sp>
        <p:nvSpPr>
          <p:cNvPr id="100" name="下弧形箭头 99"/>
          <p:cNvSpPr/>
          <p:nvPr/>
        </p:nvSpPr>
        <p:spPr>
          <a:xfrm>
            <a:off x="5262125" y="3941621"/>
            <a:ext cx="646839" cy="4017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455225" y="3694964"/>
            <a:ext cx="228601" cy="2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0"/>
            <a:endCxn id="7" idx="4"/>
          </p:cNvCxnSpPr>
          <p:nvPr/>
        </p:nvCxnSpPr>
        <p:spPr>
          <a:xfrm flipV="1">
            <a:off x="5569526" y="1090308"/>
            <a:ext cx="1" cy="26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455226" y="882490"/>
            <a:ext cx="228601" cy="207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1"/>
          </p:cNvCxnSpPr>
          <p:nvPr/>
        </p:nvCxnSpPr>
        <p:spPr>
          <a:xfrm flipH="1" flipV="1">
            <a:off x="3754317" y="1967348"/>
            <a:ext cx="1734386" cy="17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890402" y="3782845"/>
            <a:ext cx="2679124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45637" y="346620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45°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569525" y="1090308"/>
            <a:ext cx="1" cy="26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58357" y="318307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45°</a:t>
            </a:r>
            <a:endParaRPr lang="zh-CN" altLang="en-US" dirty="0"/>
          </a:p>
        </p:txBody>
      </p:sp>
      <p:sp>
        <p:nvSpPr>
          <p:cNvPr id="17" name="下弧形箭头 16"/>
          <p:cNvSpPr/>
          <p:nvPr/>
        </p:nvSpPr>
        <p:spPr>
          <a:xfrm>
            <a:off x="5262125" y="3941621"/>
            <a:ext cx="646839" cy="4017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83826" y="1156855"/>
            <a:ext cx="0" cy="249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92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ziyue</dc:creator>
  <cp:lastModifiedBy>wu ziyue</cp:lastModifiedBy>
  <cp:revision>19</cp:revision>
  <dcterms:created xsi:type="dcterms:W3CDTF">2019-12-09T20:34:42Z</dcterms:created>
  <dcterms:modified xsi:type="dcterms:W3CDTF">2019-12-11T00:33:53Z</dcterms:modified>
</cp:coreProperties>
</file>