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158413" cy="12696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/>
    <p:restoredTop sz="94656"/>
  </p:normalViewPr>
  <p:slideViewPr>
    <p:cSldViewPr snapToGrid="0">
      <p:cViewPr varScale="1">
        <p:scale>
          <a:sx n="32" d="100"/>
          <a:sy n="32" d="100"/>
        </p:scale>
        <p:origin x="22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gha C. S." userId="10e918c3-b6d2-4d11-a019-dfc971d9bce8" providerId="ADAL" clId="{BE15CD59-560B-4414-9789-402321BAB856}"/>
    <pc:docChg chg="modSld">
      <pc:chgData name="Anagha C. S." userId="10e918c3-b6d2-4d11-a019-dfc971d9bce8" providerId="ADAL" clId="{BE15CD59-560B-4414-9789-402321BAB856}" dt="2024-08-01T06:20:42.448" v="0" actId="20577"/>
      <pc:docMkLst>
        <pc:docMk/>
      </pc:docMkLst>
      <pc:sldChg chg="modSp mod">
        <pc:chgData name="Anagha C. S." userId="10e918c3-b6d2-4d11-a019-dfc971d9bce8" providerId="ADAL" clId="{BE15CD59-560B-4414-9789-402321BAB856}" dt="2024-08-01T06:20:42.448" v="0" actId="20577"/>
        <pc:sldMkLst>
          <pc:docMk/>
          <pc:sldMk cId="1181200360" sldId="256"/>
        </pc:sldMkLst>
        <pc:spChg chg="mod">
          <ac:chgData name="Anagha C. S." userId="10e918c3-b6d2-4d11-a019-dfc971d9bce8" providerId="ADAL" clId="{BE15CD59-560B-4414-9789-402321BAB856}" dt="2024-08-01T06:20:42.448" v="0" actId="20577"/>
          <ac:spMkLst>
            <pc:docMk/>
            <pc:sldMk cId="1181200360" sldId="256"/>
            <ac:spMk id="7" creationId="{2C89F63F-29E7-C630-980D-882CE85D76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881" y="2077930"/>
            <a:ext cx="8634651" cy="4420376"/>
          </a:xfrm>
        </p:spPr>
        <p:txBody>
          <a:bodyPr anchor="b"/>
          <a:lstStyle>
            <a:lvl1pPr algn="ctr">
              <a:defRPr sz="66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802" y="6668773"/>
            <a:ext cx="7618810" cy="3065459"/>
          </a:xfrm>
        </p:spPr>
        <p:txBody>
          <a:bodyPr/>
          <a:lstStyle>
            <a:lvl1pPr marL="0" indent="0" algn="ctr">
              <a:buNone/>
              <a:defRPr sz="2666"/>
            </a:lvl1pPr>
            <a:lvl2pPr marL="507903" indent="0" algn="ctr">
              <a:buNone/>
              <a:defRPr sz="2222"/>
            </a:lvl2pPr>
            <a:lvl3pPr marL="1015807" indent="0" algn="ctr">
              <a:buNone/>
              <a:defRPr sz="2000"/>
            </a:lvl3pPr>
            <a:lvl4pPr marL="1523710" indent="0" algn="ctr">
              <a:buNone/>
              <a:defRPr sz="1777"/>
            </a:lvl4pPr>
            <a:lvl5pPr marL="2031614" indent="0" algn="ctr">
              <a:buNone/>
              <a:defRPr sz="1777"/>
            </a:lvl5pPr>
            <a:lvl6pPr marL="2539517" indent="0" algn="ctr">
              <a:buNone/>
              <a:defRPr sz="1777"/>
            </a:lvl6pPr>
            <a:lvl7pPr marL="3047421" indent="0" algn="ctr">
              <a:buNone/>
              <a:defRPr sz="1777"/>
            </a:lvl7pPr>
            <a:lvl8pPr marL="3555324" indent="0" algn="ctr">
              <a:buNone/>
              <a:defRPr sz="1777"/>
            </a:lvl8pPr>
            <a:lvl9pPr marL="4063228" indent="0" algn="ctr">
              <a:buNone/>
              <a:defRPr sz="17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1B71-F1C0-AB4C-AFF9-D661771D7582}" type="datetimeFigureOut">
              <a:rPr lang="en-AE" smtClean="0"/>
              <a:t>01/08/2024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B081-EAE9-D749-B1E6-7421772759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704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1B71-F1C0-AB4C-AFF9-D661771D7582}" type="datetimeFigureOut">
              <a:rPr lang="en-AE" smtClean="0"/>
              <a:t>01/08/2024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B081-EAE9-D749-B1E6-7421772759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8913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615" y="675989"/>
            <a:ext cx="2190408" cy="107599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392" y="675989"/>
            <a:ext cx="6444243" cy="107599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1B71-F1C0-AB4C-AFF9-D661771D7582}" type="datetimeFigureOut">
              <a:rPr lang="en-AE" smtClean="0"/>
              <a:t>01/08/2024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B081-EAE9-D749-B1E6-7421772759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4593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1B71-F1C0-AB4C-AFF9-D661771D7582}" type="datetimeFigureOut">
              <a:rPr lang="en-AE" smtClean="0"/>
              <a:t>01/08/2024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B081-EAE9-D749-B1E6-7421772759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1349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101" y="3165393"/>
            <a:ext cx="8761631" cy="5281526"/>
          </a:xfrm>
        </p:spPr>
        <p:txBody>
          <a:bodyPr anchor="b"/>
          <a:lstStyle>
            <a:lvl1pPr>
              <a:defRPr sz="66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101" y="8496883"/>
            <a:ext cx="8761631" cy="2777430"/>
          </a:xfrm>
        </p:spPr>
        <p:txBody>
          <a:bodyPr/>
          <a:lstStyle>
            <a:lvl1pPr marL="0" indent="0">
              <a:buNone/>
              <a:defRPr sz="2666">
                <a:solidFill>
                  <a:schemeClr val="tx1">
                    <a:tint val="82000"/>
                  </a:schemeClr>
                </a:solidFill>
              </a:defRPr>
            </a:lvl1pPr>
            <a:lvl2pPr marL="507903" indent="0">
              <a:buNone/>
              <a:defRPr sz="2222">
                <a:solidFill>
                  <a:schemeClr val="tx1">
                    <a:tint val="82000"/>
                  </a:schemeClr>
                </a:solidFill>
              </a:defRPr>
            </a:lvl2pPr>
            <a:lvl3pPr marL="1015807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3pPr>
            <a:lvl4pPr marL="1523710" indent="0">
              <a:buNone/>
              <a:defRPr sz="1777">
                <a:solidFill>
                  <a:schemeClr val="tx1">
                    <a:tint val="82000"/>
                  </a:schemeClr>
                </a:solidFill>
              </a:defRPr>
            </a:lvl4pPr>
            <a:lvl5pPr marL="2031614" indent="0">
              <a:buNone/>
              <a:defRPr sz="1777">
                <a:solidFill>
                  <a:schemeClr val="tx1">
                    <a:tint val="82000"/>
                  </a:schemeClr>
                </a:solidFill>
              </a:defRPr>
            </a:lvl5pPr>
            <a:lvl6pPr marL="2539517" indent="0">
              <a:buNone/>
              <a:defRPr sz="1777">
                <a:solidFill>
                  <a:schemeClr val="tx1">
                    <a:tint val="82000"/>
                  </a:schemeClr>
                </a:solidFill>
              </a:defRPr>
            </a:lvl6pPr>
            <a:lvl7pPr marL="3047421" indent="0">
              <a:buNone/>
              <a:defRPr sz="1777">
                <a:solidFill>
                  <a:schemeClr val="tx1">
                    <a:tint val="82000"/>
                  </a:schemeClr>
                </a:solidFill>
              </a:defRPr>
            </a:lvl7pPr>
            <a:lvl8pPr marL="3555324" indent="0">
              <a:buNone/>
              <a:defRPr sz="1777">
                <a:solidFill>
                  <a:schemeClr val="tx1">
                    <a:tint val="82000"/>
                  </a:schemeClr>
                </a:solidFill>
              </a:defRPr>
            </a:lvl8pPr>
            <a:lvl9pPr marL="4063228" indent="0">
              <a:buNone/>
              <a:defRPr sz="177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1B71-F1C0-AB4C-AFF9-D661771D7582}" type="datetimeFigureOut">
              <a:rPr lang="en-AE" smtClean="0"/>
              <a:t>01/08/2024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B081-EAE9-D749-B1E6-7421772759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454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391" y="3379942"/>
            <a:ext cx="4317326" cy="805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2696" y="3379942"/>
            <a:ext cx="4317326" cy="805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1B71-F1C0-AB4C-AFF9-D661771D7582}" type="datetimeFigureOut">
              <a:rPr lang="en-AE" smtClean="0"/>
              <a:t>01/08/2024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B081-EAE9-D749-B1E6-7421772759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5261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675991"/>
            <a:ext cx="8761631" cy="2454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715" y="3112486"/>
            <a:ext cx="4297484" cy="1525382"/>
          </a:xfrm>
        </p:spPr>
        <p:txBody>
          <a:bodyPr anchor="b"/>
          <a:lstStyle>
            <a:lvl1pPr marL="0" indent="0">
              <a:buNone/>
              <a:defRPr sz="2666" b="1"/>
            </a:lvl1pPr>
            <a:lvl2pPr marL="507903" indent="0">
              <a:buNone/>
              <a:defRPr sz="2222" b="1"/>
            </a:lvl2pPr>
            <a:lvl3pPr marL="1015807" indent="0">
              <a:buNone/>
              <a:defRPr sz="2000" b="1"/>
            </a:lvl3pPr>
            <a:lvl4pPr marL="1523710" indent="0">
              <a:buNone/>
              <a:defRPr sz="1777" b="1"/>
            </a:lvl4pPr>
            <a:lvl5pPr marL="2031614" indent="0">
              <a:buNone/>
              <a:defRPr sz="1777" b="1"/>
            </a:lvl5pPr>
            <a:lvl6pPr marL="2539517" indent="0">
              <a:buNone/>
              <a:defRPr sz="1777" b="1"/>
            </a:lvl6pPr>
            <a:lvl7pPr marL="3047421" indent="0">
              <a:buNone/>
              <a:defRPr sz="1777" b="1"/>
            </a:lvl7pPr>
            <a:lvl8pPr marL="3555324" indent="0">
              <a:buNone/>
              <a:defRPr sz="1777" b="1"/>
            </a:lvl8pPr>
            <a:lvl9pPr marL="4063228" indent="0">
              <a:buNone/>
              <a:defRPr sz="17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715" y="4637868"/>
            <a:ext cx="4297484" cy="6821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2697" y="3112486"/>
            <a:ext cx="4318649" cy="1525382"/>
          </a:xfrm>
        </p:spPr>
        <p:txBody>
          <a:bodyPr anchor="b"/>
          <a:lstStyle>
            <a:lvl1pPr marL="0" indent="0">
              <a:buNone/>
              <a:defRPr sz="2666" b="1"/>
            </a:lvl1pPr>
            <a:lvl2pPr marL="507903" indent="0">
              <a:buNone/>
              <a:defRPr sz="2222" b="1"/>
            </a:lvl2pPr>
            <a:lvl3pPr marL="1015807" indent="0">
              <a:buNone/>
              <a:defRPr sz="2000" b="1"/>
            </a:lvl3pPr>
            <a:lvl4pPr marL="1523710" indent="0">
              <a:buNone/>
              <a:defRPr sz="1777" b="1"/>
            </a:lvl4pPr>
            <a:lvl5pPr marL="2031614" indent="0">
              <a:buNone/>
              <a:defRPr sz="1777" b="1"/>
            </a:lvl5pPr>
            <a:lvl6pPr marL="2539517" indent="0">
              <a:buNone/>
              <a:defRPr sz="1777" b="1"/>
            </a:lvl6pPr>
            <a:lvl7pPr marL="3047421" indent="0">
              <a:buNone/>
              <a:defRPr sz="1777" b="1"/>
            </a:lvl7pPr>
            <a:lvl8pPr marL="3555324" indent="0">
              <a:buNone/>
              <a:defRPr sz="1777" b="1"/>
            </a:lvl8pPr>
            <a:lvl9pPr marL="4063228" indent="0">
              <a:buNone/>
              <a:defRPr sz="17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2697" y="4637868"/>
            <a:ext cx="4318649" cy="6821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1B71-F1C0-AB4C-AFF9-D661771D7582}" type="datetimeFigureOut">
              <a:rPr lang="en-AE" smtClean="0"/>
              <a:t>01/08/2024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B081-EAE9-D749-B1E6-7421772759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4508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1B71-F1C0-AB4C-AFF9-D661771D7582}" type="datetimeFigureOut">
              <a:rPr lang="en-AE" smtClean="0"/>
              <a:t>01/08/2024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B081-EAE9-D749-B1E6-7421772759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8038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1B71-F1C0-AB4C-AFF9-D661771D7582}" type="datetimeFigureOut">
              <a:rPr lang="en-AE" smtClean="0"/>
              <a:t>01/08/2024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B081-EAE9-D749-B1E6-7421772759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9570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846455"/>
            <a:ext cx="3276353" cy="2962593"/>
          </a:xfrm>
        </p:spPr>
        <p:txBody>
          <a:bodyPr anchor="b"/>
          <a:lstStyle>
            <a:lvl1pPr>
              <a:defRPr sz="35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648" y="1828111"/>
            <a:ext cx="5142697" cy="9022975"/>
          </a:xfrm>
        </p:spPr>
        <p:txBody>
          <a:bodyPr/>
          <a:lstStyle>
            <a:lvl1pPr>
              <a:defRPr sz="3555"/>
            </a:lvl1pPr>
            <a:lvl2pPr>
              <a:defRPr sz="3111"/>
            </a:lvl2pPr>
            <a:lvl3pPr>
              <a:defRPr sz="2666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714" y="3809047"/>
            <a:ext cx="3276353" cy="7056732"/>
          </a:xfrm>
        </p:spPr>
        <p:txBody>
          <a:bodyPr/>
          <a:lstStyle>
            <a:lvl1pPr marL="0" indent="0">
              <a:buNone/>
              <a:defRPr sz="1777"/>
            </a:lvl1pPr>
            <a:lvl2pPr marL="507903" indent="0">
              <a:buNone/>
              <a:defRPr sz="1555"/>
            </a:lvl2pPr>
            <a:lvl3pPr marL="1015807" indent="0">
              <a:buNone/>
              <a:defRPr sz="1333"/>
            </a:lvl3pPr>
            <a:lvl4pPr marL="1523710" indent="0">
              <a:buNone/>
              <a:defRPr sz="1111"/>
            </a:lvl4pPr>
            <a:lvl5pPr marL="2031614" indent="0">
              <a:buNone/>
              <a:defRPr sz="1111"/>
            </a:lvl5pPr>
            <a:lvl6pPr marL="2539517" indent="0">
              <a:buNone/>
              <a:defRPr sz="1111"/>
            </a:lvl6pPr>
            <a:lvl7pPr marL="3047421" indent="0">
              <a:buNone/>
              <a:defRPr sz="1111"/>
            </a:lvl7pPr>
            <a:lvl8pPr marL="3555324" indent="0">
              <a:buNone/>
              <a:defRPr sz="1111"/>
            </a:lvl8pPr>
            <a:lvl9pPr marL="4063228" indent="0">
              <a:buNone/>
              <a:defRPr sz="11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1B71-F1C0-AB4C-AFF9-D661771D7582}" type="datetimeFigureOut">
              <a:rPr lang="en-AE" smtClean="0"/>
              <a:t>01/08/2024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B081-EAE9-D749-B1E6-7421772759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115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846455"/>
            <a:ext cx="3276353" cy="2962593"/>
          </a:xfrm>
        </p:spPr>
        <p:txBody>
          <a:bodyPr anchor="b"/>
          <a:lstStyle>
            <a:lvl1pPr>
              <a:defRPr sz="35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8648" y="1828111"/>
            <a:ext cx="5142697" cy="9022975"/>
          </a:xfrm>
        </p:spPr>
        <p:txBody>
          <a:bodyPr anchor="t"/>
          <a:lstStyle>
            <a:lvl1pPr marL="0" indent="0">
              <a:buNone/>
              <a:defRPr sz="3555"/>
            </a:lvl1pPr>
            <a:lvl2pPr marL="507903" indent="0">
              <a:buNone/>
              <a:defRPr sz="3111"/>
            </a:lvl2pPr>
            <a:lvl3pPr marL="1015807" indent="0">
              <a:buNone/>
              <a:defRPr sz="2666"/>
            </a:lvl3pPr>
            <a:lvl4pPr marL="1523710" indent="0">
              <a:buNone/>
              <a:defRPr sz="2222"/>
            </a:lvl4pPr>
            <a:lvl5pPr marL="2031614" indent="0">
              <a:buNone/>
              <a:defRPr sz="2222"/>
            </a:lvl5pPr>
            <a:lvl6pPr marL="2539517" indent="0">
              <a:buNone/>
              <a:defRPr sz="2222"/>
            </a:lvl6pPr>
            <a:lvl7pPr marL="3047421" indent="0">
              <a:buNone/>
              <a:defRPr sz="2222"/>
            </a:lvl7pPr>
            <a:lvl8pPr marL="3555324" indent="0">
              <a:buNone/>
              <a:defRPr sz="2222"/>
            </a:lvl8pPr>
            <a:lvl9pPr marL="4063228" indent="0">
              <a:buNone/>
              <a:defRPr sz="22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714" y="3809047"/>
            <a:ext cx="3276353" cy="7056732"/>
          </a:xfrm>
        </p:spPr>
        <p:txBody>
          <a:bodyPr/>
          <a:lstStyle>
            <a:lvl1pPr marL="0" indent="0">
              <a:buNone/>
              <a:defRPr sz="1777"/>
            </a:lvl1pPr>
            <a:lvl2pPr marL="507903" indent="0">
              <a:buNone/>
              <a:defRPr sz="1555"/>
            </a:lvl2pPr>
            <a:lvl3pPr marL="1015807" indent="0">
              <a:buNone/>
              <a:defRPr sz="1333"/>
            </a:lvl3pPr>
            <a:lvl4pPr marL="1523710" indent="0">
              <a:buNone/>
              <a:defRPr sz="1111"/>
            </a:lvl4pPr>
            <a:lvl5pPr marL="2031614" indent="0">
              <a:buNone/>
              <a:defRPr sz="1111"/>
            </a:lvl5pPr>
            <a:lvl6pPr marL="2539517" indent="0">
              <a:buNone/>
              <a:defRPr sz="1111"/>
            </a:lvl6pPr>
            <a:lvl7pPr marL="3047421" indent="0">
              <a:buNone/>
              <a:defRPr sz="1111"/>
            </a:lvl7pPr>
            <a:lvl8pPr marL="3555324" indent="0">
              <a:buNone/>
              <a:defRPr sz="1111"/>
            </a:lvl8pPr>
            <a:lvl9pPr marL="4063228" indent="0">
              <a:buNone/>
              <a:defRPr sz="11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1B71-F1C0-AB4C-AFF9-D661771D7582}" type="datetimeFigureOut">
              <a:rPr lang="en-AE" smtClean="0"/>
              <a:t>01/08/2024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B081-EAE9-D749-B1E6-7421772759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8671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391" y="675991"/>
            <a:ext cx="8761631" cy="2454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391" y="3379942"/>
            <a:ext cx="8761631" cy="80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391" y="11768079"/>
            <a:ext cx="2285643" cy="675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81B71-F1C0-AB4C-AFF9-D661771D7582}" type="datetimeFigureOut">
              <a:rPr lang="en-AE" smtClean="0"/>
              <a:t>01/08/2024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4975" y="11768079"/>
            <a:ext cx="3428464" cy="675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4379" y="11768079"/>
            <a:ext cx="2285643" cy="675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C4B081-EAE9-D749-B1E6-7421772759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7531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5807" rtl="0" eaLnBrk="1" latinLnBrk="0" hangingPunct="1">
        <a:lnSpc>
          <a:spcPct val="90000"/>
        </a:lnSpc>
        <a:spcBef>
          <a:spcPct val="0"/>
        </a:spcBef>
        <a:buNone/>
        <a:defRPr sz="4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952" indent="-253952" algn="l" defTabSz="1015807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3111" kern="1200">
          <a:solidFill>
            <a:schemeClr val="tx1"/>
          </a:solidFill>
          <a:latin typeface="+mn-lt"/>
          <a:ea typeface="+mn-ea"/>
          <a:cs typeface="+mn-cs"/>
        </a:defRPr>
      </a:lvl1pPr>
      <a:lvl2pPr marL="761855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269759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3pPr>
      <a:lvl4pPr marL="1777662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566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469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373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276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180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03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807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710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614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517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421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324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228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white cover with black circles and red text&#10;&#10;Description automatically generated">
            <a:extLst>
              <a:ext uri="{FF2B5EF4-FFF2-40B4-BE49-F238E27FC236}">
                <a16:creationId xmlns:a16="http://schemas.microsoft.com/office/drawing/2014/main" id="{3FFFAB02-EF28-3E49-2E03-6F7C6AF5C7F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" y="-596"/>
            <a:ext cx="10157937" cy="12697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B7A53-488B-556A-4D73-12D329D1BACA}"/>
              </a:ext>
            </a:extLst>
          </p:cNvPr>
          <p:cNvSpPr txBox="1"/>
          <p:nvPr/>
        </p:nvSpPr>
        <p:spPr>
          <a:xfrm>
            <a:off x="5781700" y="2316279"/>
            <a:ext cx="4160953" cy="339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80"/>
              </a:lnSpc>
              <a:spcAft>
                <a:spcPts val="600"/>
              </a:spcAft>
            </a:pPr>
            <a:r>
              <a:rPr lang="en-US" sz="1600" dirty="0">
                <a:solidFill>
                  <a:srgbClr val="E60100"/>
                </a:solidFill>
                <a:latin typeface="Arial"/>
                <a:cs typeface="Arial"/>
              </a:rPr>
              <a:t>Name: </a:t>
            </a:r>
            <a:br>
              <a:rPr lang="en-US" sz="1600" dirty="0">
                <a:solidFill>
                  <a:srgbClr val="E60100"/>
                </a:solidFill>
                <a:latin typeface="Arial"/>
                <a:cs typeface="Arial"/>
              </a:rPr>
            </a:b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Anagha C S</a:t>
            </a:r>
            <a:endParaRPr lang="en-US" sz="1700" b="1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ts val="3080"/>
              </a:lnSpc>
              <a:spcAft>
                <a:spcPts val="600"/>
              </a:spcAft>
            </a:pPr>
            <a:r>
              <a:rPr lang="en-US" sz="1600" dirty="0">
                <a:solidFill>
                  <a:srgbClr val="E60100"/>
                </a:solidFill>
                <a:latin typeface="Arial"/>
                <a:cs typeface="Arial"/>
              </a:rPr>
              <a:t>Job Title</a:t>
            </a:r>
            <a:br>
              <a:rPr lang="en-US" sz="1600" dirty="0">
                <a:solidFill>
                  <a:srgbClr val="E60100"/>
                </a:solidFill>
                <a:latin typeface="Arial"/>
                <a:cs typeface="Arial"/>
              </a:rPr>
            </a:b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Software Developer</a:t>
            </a:r>
            <a:b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600" dirty="0">
                <a:solidFill>
                  <a:srgbClr val="E60100"/>
                </a:solidFill>
                <a:latin typeface="Arial"/>
                <a:cs typeface="Arial"/>
              </a:rPr>
              <a:t>Joining Date:</a:t>
            </a:r>
            <a:br>
              <a:rPr lang="en-US" sz="1700" dirty="0">
                <a:solidFill>
                  <a:srgbClr val="E60100"/>
                </a:solidFill>
                <a:latin typeface="Arial"/>
                <a:cs typeface="Arial"/>
              </a:rPr>
            </a:b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29</a:t>
            </a:r>
            <a:r>
              <a:rPr lang="en-US" sz="2400" b="1" baseline="30000" dirty="0">
                <a:solidFill>
                  <a:schemeClr val="bg1"/>
                </a:solidFill>
                <a:latin typeface="Arial"/>
                <a:cs typeface="Arial"/>
              </a:rPr>
              <a:t>th</a:t>
            </a: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  July 2024</a:t>
            </a:r>
          </a:p>
          <a:p>
            <a:pPr>
              <a:lnSpc>
                <a:spcPts val="3080"/>
              </a:lnSpc>
              <a:spcAft>
                <a:spcPts val="600"/>
              </a:spcAft>
            </a:pPr>
            <a:r>
              <a:rPr lang="en-US" sz="1600" dirty="0">
                <a:solidFill>
                  <a:srgbClr val="E60100"/>
                </a:solidFill>
                <a:latin typeface="Arial"/>
                <a:cs typeface="Arial"/>
              </a:rPr>
              <a:t>Location:</a:t>
            </a:r>
            <a:br>
              <a:rPr lang="en-US" sz="1700" dirty="0">
                <a:solidFill>
                  <a:srgbClr val="E60100"/>
                </a:solidFill>
                <a:latin typeface="Arial"/>
                <a:cs typeface="Arial"/>
              </a:rPr>
            </a:b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India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9F63F-29E7-C630-980D-882CE85D76EA}"/>
              </a:ext>
            </a:extLst>
          </p:cNvPr>
          <p:cNvSpPr txBox="1"/>
          <p:nvPr/>
        </p:nvSpPr>
        <p:spPr>
          <a:xfrm>
            <a:off x="1131605" y="8013313"/>
            <a:ext cx="7919797" cy="3348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800" b="1" dirty="0">
                <a:solidFill>
                  <a:srgbClr val="AC1F27"/>
                </a:solidFill>
                <a:latin typeface="Arial"/>
                <a:cs typeface="Arial"/>
              </a:rPr>
              <a:t>Anagha </a:t>
            </a:r>
            <a:r>
              <a:rPr lang="en-US" sz="1800" dirty="0">
                <a:solidFill>
                  <a:srgbClr val="1A334C"/>
                </a:solidFill>
                <a:latin typeface="Arial"/>
                <a:cs typeface="Arial"/>
              </a:rPr>
              <a:t>has joined the </a:t>
            </a:r>
            <a:r>
              <a:rPr lang="en-US" sz="1800" dirty="0" err="1">
                <a:solidFill>
                  <a:srgbClr val="1A334C"/>
                </a:solidFill>
                <a:latin typeface="Arial"/>
                <a:cs typeface="Arial"/>
              </a:rPr>
              <a:t>LinkShadow</a:t>
            </a:r>
            <a:r>
              <a:rPr lang="en-US" sz="1800" dirty="0">
                <a:solidFill>
                  <a:srgbClr val="1A334C"/>
                </a:solidFill>
                <a:latin typeface="Arial"/>
                <a:cs typeface="Arial"/>
              </a:rPr>
              <a:t> team </a:t>
            </a:r>
            <a:r>
              <a:rPr lang="en-US" sz="1800">
                <a:solidFill>
                  <a:srgbClr val="1A334C"/>
                </a:solidFill>
                <a:latin typeface="Arial"/>
                <a:cs typeface="Arial"/>
              </a:rPr>
              <a:t>Software Engineer </a:t>
            </a:r>
            <a:r>
              <a:rPr lang="en-US" sz="1800" b="1" dirty="0">
                <a:solidFill>
                  <a:srgbClr val="1A334C"/>
                </a:solidFill>
                <a:latin typeface="Arial"/>
                <a:cs typeface="Arial"/>
              </a:rPr>
              <a:t>an</a:t>
            </a:r>
            <a:r>
              <a:rPr lang="en-US" sz="1800" dirty="0">
                <a:solidFill>
                  <a:srgbClr val="1A334C"/>
                </a:solidFill>
                <a:latin typeface="Arial"/>
                <a:cs typeface="Arial"/>
              </a:rPr>
              <a:t>d will</a:t>
            </a:r>
            <a:r>
              <a:rPr lang="en-US" sz="1800" b="1" dirty="0">
                <a:solidFill>
                  <a:srgbClr val="AC1F27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1A334C"/>
                </a:solidFill>
                <a:latin typeface="Arial"/>
                <a:cs typeface="Arial"/>
              </a:rPr>
              <a:t>be reporting to </a:t>
            </a:r>
            <a:r>
              <a:rPr lang="en-US" sz="1800" dirty="0" err="1">
                <a:solidFill>
                  <a:srgbClr val="1A334C"/>
                </a:solidFill>
                <a:latin typeface="Arial"/>
                <a:cs typeface="Arial"/>
              </a:rPr>
              <a:t>Linoy</a:t>
            </a:r>
            <a:r>
              <a:rPr lang="en-US" sz="1800" dirty="0">
                <a:solidFill>
                  <a:srgbClr val="1A334C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1A334C"/>
                </a:solidFill>
                <a:highlight>
                  <a:srgbClr val="FFFF00"/>
                </a:highlight>
                <a:latin typeface="Arial"/>
                <a:cs typeface="Arial"/>
              </a:rPr>
              <a:t>  She was completed Master of Computer Application (MCA).</a:t>
            </a:r>
            <a:endParaRPr lang="en-US" sz="1800" dirty="0">
              <a:solidFill>
                <a:srgbClr val="1A334C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1800" dirty="0">
              <a:solidFill>
                <a:srgbClr val="1A334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GB" sz="1800" dirty="0">
                <a:solidFill>
                  <a:srgbClr val="1A334C"/>
                </a:solidFill>
                <a:highlight>
                  <a:srgbClr val="FFFF00"/>
                </a:highlight>
                <a:latin typeface="Arial"/>
                <a:cs typeface="Arial"/>
              </a:rPr>
              <a:t>Over the past year, I have completed my MCA and I have been pursuing a program where I successfully completed two major projects and several mini-projects. One of my key strength is problem-solving. As a self-taught developer, I am adept at quickly learning new languages and adapting to different domains as required. I am a strong work ethic person.</a:t>
            </a:r>
            <a:endParaRPr lang="en-US" sz="1800" dirty="0">
              <a:solidFill>
                <a:srgbClr val="6D6E7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216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6F17E-591F-C280-5B23-A2086AA00C6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40251" y="11268104"/>
            <a:ext cx="282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C1F27"/>
                </a:solidFill>
                <a:latin typeface="Arial"/>
                <a:cs typeface="Arial"/>
              </a:rPr>
              <a:t>Johnson Mascarenhas</a:t>
            </a:r>
          </a:p>
          <a:p>
            <a:r>
              <a:rPr lang="en-US" dirty="0">
                <a:solidFill>
                  <a:srgbClr val="6D6E71"/>
                </a:solidFill>
                <a:latin typeface="Arial"/>
                <a:cs typeface="Arial"/>
              </a:rPr>
              <a:t>HR Manager</a:t>
            </a:r>
          </a:p>
        </p:txBody>
      </p:sp>
    </p:spTree>
    <p:extLst>
      <p:ext uri="{BB962C8B-B14F-4D97-AF65-F5344CB8AC3E}">
        <p14:creationId xmlns:p14="http://schemas.microsoft.com/office/powerpoint/2010/main" val="118120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117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Rodrigues</dc:creator>
  <cp:lastModifiedBy>Anagha C. S.</cp:lastModifiedBy>
  <cp:revision>9</cp:revision>
  <dcterms:created xsi:type="dcterms:W3CDTF">2024-07-29T10:29:17Z</dcterms:created>
  <dcterms:modified xsi:type="dcterms:W3CDTF">2024-08-01T06:20:51Z</dcterms:modified>
</cp:coreProperties>
</file>