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59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7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elopment section" id="{10722DC8-F2BE-1C43-A4E6-040F3A48E197}">
          <p14:sldIdLst>
            <p14:sldId id="256"/>
            <p14:sldId id="257"/>
            <p14:sldId id="258"/>
            <p14:sldId id="261"/>
            <p14:sldId id="262"/>
            <p14:sldId id="263"/>
            <p14:sldId id="264"/>
          </p14:sldIdLst>
        </p14:section>
        <p14:section name="System section" id="{62408BAD-1AF4-6E43-8A00-396F6F04D2EA}">
          <p14:sldIdLst>
            <p14:sldId id="260"/>
            <p14:sldId id="259"/>
            <p14:sldId id="266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67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553"/>
  </p:normalViewPr>
  <p:slideViewPr>
    <p:cSldViewPr snapToGrid="0" snapToObjects="1">
      <p:cViewPr varScale="1">
        <p:scale>
          <a:sx n="148" d="100"/>
          <a:sy n="148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717B9-0385-C249-8C09-67D276A033C6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C1-E3C2-5544-AE8D-8A1C3947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mnt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add group </a:t>
            </a:r>
          </a:p>
          <a:p>
            <a:r>
              <a:rPr lang="en-US" smtClean="0"/>
              <a:t>add 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BEC1-E3C2-5544-AE8D-8A1C3947CB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Competency Lane</a:t>
            </a:r>
            <a:br>
              <a:rPr lang="en-US" dirty="0" smtClean="0"/>
            </a:br>
            <a:r>
              <a:rPr lang="en-US" dirty="0" smtClean="0"/>
              <a:t>knowledge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&amp; Service caller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32151" y="2109787"/>
            <a:ext cx="5727698" cy="3425825"/>
            <a:chOff x="0" y="0"/>
            <a:chExt cx="7864347" cy="47046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650" y="393700"/>
              <a:ext cx="780288" cy="78028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6" y="393700"/>
              <a:ext cx="780288" cy="78028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650" y="3327400"/>
              <a:ext cx="780288" cy="7802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6" y="3048000"/>
              <a:ext cx="780288" cy="780288"/>
            </a:xfrm>
            <a:prstGeom prst="rect">
              <a:avLst/>
            </a:prstGeom>
          </p:spPr>
        </p:pic>
        <p:cxnSp>
          <p:nvCxnSpPr>
            <p:cNvPr id="11" name="Straight Connector 10"/>
            <p:cNvCxnSpPr>
              <a:stCxn id="10" idx="0"/>
              <a:endCxn id="8" idx="2"/>
            </p:cNvCxnSpPr>
            <p:nvPr/>
          </p:nvCxnSpPr>
          <p:spPr>
            <a:xfrm flipV="1">
              <a:off x="6479794" y="1173988"/>
              <a:ext cx="0" cy="2153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3"/>
              <a:endCxn id="8" idx="1"/>
            </p:cNvCxnSpPr>
            <p:nvPr/>
          </p:nvCxnSpPr>
          <p:spPr>
            <a:xfrm>
              <a:off x="1742694" y="783844"/>
              <a:ext cx="43469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0"/>
              <a:endCxn id="9" idx="2"/>
            </p:cNvCxnSpPr>
            <p:nvPr/>
          </p:nvCxnSpPr>
          <p:spPr>
            <a:xfrm flipV="1">
              <a:off x="1352550" y="1173988"/>
              <a:ext cx="0" cy="1874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831594" y="1270000"/>
              <a:ext cx="4127500" cy="2057400"/>
            </a:xfrm>
            <a:prstGeom prst="line">
              <a:avLst/>
            </a:prstGeom>
            <a:ln w="12700" cap="flat">
              <a:miter lim="800000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1"/>
            <p:cNvSpPr txBox="1"/>
            <p:nvPr/>
          </p:nvSpPr>
          <p:spPr>
            <a:xfrm>
              <a:off x="5158994" y="0"/>
              <a:ext cx="2705353" cy="543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TH Sarabun New" charset="0"/>
                  <a:ea typeface="TH Sarabun New" charset="0"/>
                </a:rPr>
                <a:t>App Server 10.1.2.201</a:t>
              </a:r>
              <a:endParaRPr lang="en-US" sz="1200">
                <a:effectLst/>
                <a:latin typeface="Times New Roman" charset="0"/>
                <a:ea typeface="ＭＳ 明朝" charset="-128"/>
              </a:endParaRP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0" y="0"/>
              <a:ext cx="2705353" cy="543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TH Sarabun New" charset="0"/>
                  <a:ea typeface="TH Sarabun New" charset="0"/>
                </a:rPr>
                <a:t>CDN 10.1.2.203</a:t>
              </a:r>
              <a:endParaRPr lang="en-US" sz="1200">
                <a:effectLst/>
                <a:latin typeface="Times New Roman" charset="0"/>
                <a:ea typeface="ＭＳ 明朝" charset="-128"/>
              </a:endParaRPr>
            </a:p>
          </p:txBody>
        </p:sp>
        <p:sp>
          <p:nvSpPr>
            <p:cNvPr id="17" name="Text Box 13"/>
            <p:cNvSpPr txBox="1"/>
            <p:nvPr/>
          </p:nvSpPr>
          <p:spPr>
            <a:xfrm>
              <a:off x="0" y="4161124"/>
              <a:ext cx="2705353" cy="543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TH Sarabun New" charset="0"/>
                  <a:ea typeface="TH Sarabun New" charset="0"/>
                </a:rPr>
                <a:t>Converter 10.1.2.202</a:t>
              </a:r>
              <a:endParaRPr lang="en-US" sz="1200">
                <a:effectLst/>
                <a:latin typeface="Times New Roman" charset="0"/>
                <a:ea typeface="ＭＳ 明朝" charset="-128"/>
              </a:endParaRPr>
            </a:p>
          </p:txBody>
        </p:sp>
        <p:sp>
          <p:nvSpPr>
            <p:cNvPr id="18" name="Text Box 14"/>
            <p:cNvSpPr txBox="1"/>
            <p:nvPr/>
          </p:nvSpPr>
          <p:spPr>
            <a:xfrm>
              <a:off x="5127079" y="4161432"/>
              <a:ext cx="2704481" cy="543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TH Sarabun New" charset="0"/>
                  <a:ea typeface="TH Sarabun New" charset="0"/>
                </a:rPr>
                <a:t>Client</a:t>
              </a:r>
              <a:endParaRPr lang="en-US" sz="1200">
                <a:effectLst/>
                <a:latin typeface="Times New Roman" charset="0"/>
                <a:ea typeface="ＭＳ 明朝" charset="-128"/>
              </a:endParaRPr>
            </a:p>
          </p:txBody>
        </p:sp>
        <p:sp>
          <p:nvSpPr>
            <p:cNvPr id="19" name="Text Box 15"/>
            <p:cNvSpPr txBox="1"/>
            <p:nvPr/>
          </p:nvSpPr>
          <p:spPr>
            <a:xfrm>
              <a:off x="3236618" y="599085"/>
              <a:ext cx="1359215" cy="543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TH Sarabun New" charset="0"/>
                  <a:ea typeface="TH Sarabun New" charset="0"/>
                </a:rPr>
                <a:t>NFS</a:t>
              </a:r>
              <a:endParaRPr lang="en-US" sz="1200">
                <a:effectLst/>
                <a:latin typeface="Times New Roman" charset="0"/>
                <a:ea typeface="ＭＳ 明朝" charset="-128"/>
              </a:endParaRPr>
            </a:p>
          </p:txBody>
        </p:sp>
        <p:sp>
          <p:nvSpPr>
            <p:cNvPr id="20" name="Text Box 16"/>
            <p:cNvSpPr txBox="1"/>
            <p:nvPr/>
          </p:nvSpPr>
          <p:spPr>
            <a:xfrm>
              <a:off x="673078" y="1953977"/>
              <a:ext cx="1359215" cy="543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TH Sarabun New" charset="0"/>
                  <a:ea typeface="TH Sarabun New" charset="0"/>
                </a:rPr>
                <a:t>NFS</a:t>
              </a:r>
              <a:endParaRPr lang="en-US" sz="1200">
                <a:effectLst/>
                <a:latin typeface="Times New Roman" charset="0"/>
                <a:ea typeface="ＭＳ 明朝" charset="-128"/>
              </a:endParaRPr>
            </a:p>
          </p:txBody>
        </p:sp>
        <p:sp>
          <p:nvSpPr>
            <p:cNvPr id="21" name="Text Box 17"/>
            <p:cNvSpPr txBox="1"/>
            <p:nvPr/>
          </p:nvSpPr>
          <p:spPr>
            <a:xfrm rot="1623819">
              <a:off x="2112129" y="1591669"/>
              <a:ext cx="1592871" cy="543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TH Sarabun New" charset="0"/>
                  <a:ea typeface="TH Sarabun New" charset="0"/>
                </a:rPr>
                <a:t>Video (HLS)</a:t>
              </a:r>
              <a:endParaRPr lang="en-US" sz="1200">
                <a:effectLst/>
                <a:latin typeface="Times New Roman" charset="0"/>
                <a:ea typeface="ＭＳ 明朝" charset="-128"/>
              </a:endParaRPr>
            </a:p>
          </p:txBody>
        </p:sp>
        <p:sp>
          <p:nvSpPr>
            <p:cNvPr id="22" name="Text Box 18"/>
            <p:cNvSpPr txBox="1"/>
            <p:nvPr/>
          </p:nvSpPr>
          <p:spPr>
            <a:xfrm>
              <a:off x="5800157" y="1953977"/>
              <a:ext cx="1358344" cy="543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TH Sarabun New" charset="0"/>
                  <a:ea typeface="TH Sarabun New" charset="0"/>
                </a:rPr>
                <a:t>HTTP</a:t>
              </a:r>
              <a:endParaRPr lang="en-US" sz="1200">
                <a:effectLst/>
                <a:latin typeface="Times New Roman" charset="0"/>
                <a:ea typeface="ＭＳ 明朝" charset="-128"/>
              </a:endParaRPr>
            </a:p>
          </p:txBody>
        </p:sp>
        <p:cxnSp>
          <p:nvCxnSpPr>
            <p:cNvPr id="23" name="Straight Connector 22"/>
            <p:cNvCxnSpPr>
              <a:endCxn id="11" idx="3"/>
            </p:cNvCxnSpPr>
            <p:nvPr/>
          </p:nvCxnSpPr>
          <p:spPr>
            <a:xfrm flipH="1">
              <a:off x="1742694" y="1173988"/>
              <a:ext cx="4346956" cy="2264156"/>
            </a:xfrm>
            <a:prstGeom prst="line">
              <a:avLst/>
            </a:prstGeom>
            <a:ln w="12700" cap="flat">
              <a:miter lim="800000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 Box 20"/>
            <p:cNvSpPr txBox="1"/>
            <p:nvPr/>
          </p:nvSpPr>
          <p:spPr>
            <a:xfrm rot="19998845">
              <a:off x="4044537" y="1483898"/>
              <a:ext cx="1877692" cy="543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800" b="1" kern="1200">
                  <a:solidFill>
                    <a:srgbClr val="000000"/>
                  </a:solidFill>
                  <a:effectLst/>
                  <a:latin typeface="TH Sarabun New" charset="0"/>
                  <a:ea typeface="TH Sarabun New" charset="0"/>
                </a:rPr>
                <a:t>Convert Notify</a:t>
              </a:r>
              <a:endParaRPr lang="en-US" sz="1200">
                <a:effectLst/>
                <a:latin typeface="Times New Roman" charset="0"/>
                <a:ea typeface="ＭＳ 明朝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File system hierarchy</a:t>
            </a:r>
          </a:p>
          <a:p>
            <a:pPr lvl="1"/>
            <a:r>
              <a:rPr lang="en-US" dirty="0" smtClean="0"/>
              <a:t>root ( / )</a:t>
            </a:r>
          </a:p>
          <a:p>
            <a:pPr lvl="1"/>
            <a:r>
              <a:rPr lang="en-US" dirty="0" smtClean="0"/>
              <a:t>home ( ~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9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list file and directory</a:t>
            </a:r>
          </a:p>
          <a:p>
            <a:pPr lvl="1"/>
            <a:r>
              <a:rPr lang="en-US" cap="none" dirty="0" err="1" smtClean="0"/>
              <a:t>ls</a:t>
            </a:r>
            <a:endParaRPr lang="en-US" dirty="0"/>
          </a:p>
          <a:p>
            <a:pPr lvl="1"/>
            <a:r>
              <a:rPr lang="en-US" cap="none" dirty="0" smtClean="0"/>
              <a:t>-a</a:t>
            </a:r>
          </a:p>
          <a:p>
            <a:pPr lvl="1"/>
            <a:r>
              <a:rPr lang="en-US" cap="none" dirty="0" smtClean="0"/>
              <a:t>-l</a:t>
            </a:r>
          </a:p>
          <a:p>
            <a:pPr lvl="1"/>
            <a:r>
              <a:rPr lang="en-US" cap="none" dirty="0" smtClean="0"/>
              <a:t>-r</a:t>
            </a:r>
          </a:p>
          <a:p>
            <a:pPr lvl="1"/>
            <a:r>
              <a:rPr lang="en-US" cap="none" dirty="0" err="1" smtClean="0"/>
              <a:t>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move between directory</a:t>
            </a:r>
          </a:p>
          <a:p>
            <a:pPr lvl="1"/>
            <a:r>
              <a:rPr lang="en-US" cap="none" dirty="0" smtClean="0"/>
              <a:t>cd</a:t>
            </a:r>
          </a:p>
          <a:p>
            <a:pPr lvl="1"/>
            <a:r>
              <a:rPr lang="en-US" cap="none" dirty="0"/>
              <a:t>~</a:t>
            </a:r>
          </a:p>
          <a:p>
            <a:pPr lvl="1"/>
            <a:r>
              <a:rPr lang="en-US" cap="none" dirty="0"/>
              <a:t>..</a:t>
            </a:r>
          </a:p>
          <a:p>
            <a:pPr lvl="1"/>
            <a:r>
              <a:rPr lang="en-US" cap="none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print working directory ( WHERE AM I)</a:t>
            </a:r>
          </a:p>
          <a:p>
            <a:pPr lvl="1"/>
            <a:r>
              <a:rPr lang="en-US" cap="none" dirty="0" err="1" smtClean="0"/>
              <a:t>pwd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 directory</a:t>
            </a:r>
          </a:p>
          <a:p>
            <a:pPr lvl="1"/>
            <a:r>
              <a:rPr lang="en-US" cap="none" dirty="0" err="1" smtClean="0"/>
              <a:t>mkdir</a:t>
            </a:r>
            <a:endParaRPr lang="en-US" cap="none" dirty="0" smtClean="0"/>
          </a:p>
          <a:p>
            <a:pPr lvl="1"/>
            <a:r>
              <a:rPr lang="en-US" cap="none" dirty="0" smtClean="0"/>
              <a:t>multiple create</a:t>
            </a:r>
          </a:p>
          <a:p>
            <a:pPr lvl="1"/>
            <a:r>
              <a:rPr lang="en-US" cap="none" dirty="0" smtClean="0"/>
              <a:t>-m (create with </a:t>
            </a:r>
            <a:r>
              <a:rPr lang="en-US" cap="none" dirty="0" err="1" smtClean="0"/>
              <a:t>umask</a:t>
            </a:r>
            <a:r>
              <a:rPr lang="en-US" cap="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 file</a:t>
            </a:r>
          </a:p>
          <a:p>
            <a:pPr lvl="1"/>
            <a:r>
              <a:rPr lang="en-US" cap="none" dirty="0" smtClean="0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copy</a:t>
            </a:r>
          </a:p>
          <a:p>
            <a:pPr lvl="1"/>
            <a:r>
              <a:rPr lang="en-US" cap="none" dirty="0" err="1" smtClean="0"/>
              <a:t>cp</a:t>
            </a:r>
            <a:endParaRPr lang="en-US" cap="none" dirty="0" smtClean="0"/>
          </a:p>
          <a:p>
            <a:pPr lvl="1"/>
            <a:r>
              <a:rPr lang="en-US" cap="none" dirty="0" smtClean="0"/>
              <a:t>-r</a:t>
            </a:r>
          </a:p>
          <a:p>
            <a:pPr lvl="1"/>
            <a:r>
              <a:rPr lang="en-US" cap="none" dirty="0" smtClean="0"/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move and rename</a:t>
            </a:r>
          </a:p>
          <a:p>
            <a:pPr lvl="1"/>
            <a:r>
              <a:rPr lang="en-US" cap="none" dirty="0" smtClean="0"/>
              <a:t>mv</a:t>
            </a:r>
          </a:p>
          <a:p>
            <a:pPr lvl="1"/>
            <a:r>
              <a:rPr lang="en-US" cap="none" dirty="0" smtClean="0"/>
              <a:t>-r</a:t>
            </a:r>
          </a:p>
          <a:p>
            <a:pPr lvl="1"/>
            <a:r>
              <a:rPr lang="en-US" cap="none" dirty="0" smtClean="0"/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Print file content</a:t>
            </a:r>
          </a:p>
          <a:p>
            <a:pPr lvl="1"/>
            <a:r>
              <a:rPr lang="en-US" cap="none" dirty="0" smtClean="0"/>
              <a:t>cat</a:t>
            </a:r>
          </a:p>
          <a:p>
            <a:pPr lvl="1"/>
            <a:r>
              <a:rPr lang="en-US" cap="none" dirty="0" smtClean="0"/>
              <a:t>-n</a:t>
            </a: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run project in development mode</a:t>
            </a:r>
          </a:p>
          <a:p>
            <a:r>
              <a:rPr lang="en-US" dirty="0" smtClean="0"/>
              <a:t>how to build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Print file content</a:t>
            </a:r>
          </a:p>
          <a:p>
            <a:pPr lvl="1"/>
            <a:r>
              <a:rPr lang="en-US" cap="none" dirty="0" smtClean="0"/>
              <a:t>cat</a:t>
            </a:r>
          </a:p>
          <a:p>
            <a:pPr lvl="1"/>
            <a:r>
              <a:rPr lang="en-US" cap="none" dirty="0" smtClean="0"/>
              <a:t>-n</a:t>
            </a:r>
          </a:p>
          <a:p>
            <a:pPr lvl="1"/>
            <a:r>
              <a:rPr lang="en-US" cap="none" dirty="0" smtClean="0"/>
              <a:t>cat for add content ( cat &gt; )</a:t>
            </a: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view file less</a:t>
            </a:r>
          </a:p>
          <a:p>
            <a:pPr lvl="1"/>
            <a:r>
              <a:rPr lang="en-US" cap="none" dirty="0" smtClean="0"/>
              <a:t>less</a:t>
            </a:r>
          </a:p>
          <a:p>
            <a:pPr lvl="1"/>
            <a:r>
              <a:rPr lang="en-US" cap="none" dirty="0" smtClean="0"/>
              <a:t>search ( / )</a:t>
            </a:r>
          </a:p>
          <a:p>
            <a:pPr lvl="1"/>
            <a:r>
              <a:rPr lang="en-US" cap="none" dirty="0" smtClean="0"/>
              <a:t>exit from less (q)</a:t>
            </a:r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pipe and redirect</a:t>
            </a:r>
          </a:p>
          <a:p>
            <a:pPr lvl="1"/>
            <a:r>
              <a:rPr lang="en-US" cap="none" dirty="0" smtClean="0"/>
              <a:t>|</a:t>
            </a:r>
          </a:p>
          <a:p>
            <a:pPr lvl="1"/>
            <a:r>
              <a:rPr lang="en-US" cap="none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list network interface</a:t>
            </a:r>
          </a:p>
          <a:p>
            <a:pPr lvl="1"/>
            <a:r>
              <a:rPr lang="en-US" cap="none" dirty="0" err="1" smtClean="0"/>
              <a:t>ifconfig</a:t>
            </a:r>
            <a:endParaRPr lang="en-US" cap="none" dirty="0" smtClean="0"/>
          </a:p>
          <a:p>
            <a:pPr lvl="1"/>
            <a:r>
              <a:rPr lang="en-US" cap="none" dirty="0" err="1" smtClean="0"/>
              <a:t>ip</a:t>
            </a:r>
            <a:r>
              <a:rPr lang="en-US" cap="none" dirty="0" smtClean="0"/>
              <a:t> </a:t>
            </a:r>
            <a:r>
              <a:rPr lang="en-US" cap="none" dirty="0" err="1" smtClean="0"/>
              <a:t>addr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91085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group</a:t>
            </a:r>
          </a:p>
          <a:p>
            <a:pPr lvl="1"/>
            <a:r>
              <a:rPr lang="en-US" cap="none" dirty="0" err="1" smtClean="0"/>
              <a:t>groupadd</a:t>
            </a:r>
            <a:endParaRPr lang="en-US" cap="none" dirty="0" smtClean="0"/>
          </a:p>
          <a:p>
            <a:pPr lvl="1"/>
            <a:r>
              <a:rPr lang="en-US" cap="none" dirty="0" err="1" smtClean="0"/>
              <a:t>groupdel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cap="none" dirty="0" err="1" smtClean="0"/>
              <a:t>useradd</a:t>
            </a:r>
            <a:endParaRPr lang="en-US" cap="none" dirty="0" smtClean="0"/>
          </a:p>
          <a:p>
            <a:pPr lvl="2"/>
            <a:r>
              <a:rPr lang="en-US" cap="none" dirty="0" smtClean="0"/>
              <a:t>-g</a:t>
            </a:r>
          </a:p>
          <a:p>
            <a:pPr lvl="1"/>
            <a:r>
              <a:rPr lang="en-US" cap="none" dirty="0" err="1" smtClean="0"/>
              <a:t>userdel</a:t>
            </a:r>
            <a:endParaRPr lang="en-US" cap="none" dirty="0" smtClean="0"/>
          </a:p>
          <a:p>
            <a:pPr lvl="1"/>
            <a:r>
              <a:rPr lang="en-US" cap="none" dirty="0" err="1" smtClean="0"/>
              <a:t>passwd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0132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service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check by process</a:t>
            </a:r>
          </a:p>
          <a:p>
            <a:pPr lvl="1"/>
            <a:r>
              <a:rPr lang="en-US" dirty="0" err="1" smtClean="0"/>
              <a:t>ps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how to </a:t>
            </a:r>
            <a:r>
              <a:rPr lang="en-US" dirty="0" err="1" smtClean="0"/>
              <a:t>grep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  <a:p>
            <a:r>
              <a:rPr lang="en-US" dirty="0" smtClean="0"/>
              <a:t>apache maven</a:t>
            </a:r>
          </a:p>
          <a:p>
            <a:r>
              <a:rPr lang="en-US" dirty="0" smtClean="0"/>
              <a:t>node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( node package manager)</a:t>
            </a: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java 8</a:t>
            </a:r>
          </a:p>
          <a:p>
            <a:pPr lvl="1"/>
            <a:r>
              <a:rPr lang="en-US" dirty="0" smtClean="0"/>
              <a:t>Spring boot</a:t>
            </a:r>
          </a:p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err="1" smtClean="0"/>
              <a:t>react.js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 in development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console 1 [back end] =&gt; run “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spring-boot:run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console 2 [front end] =&gt; run “</a:t>
            </a:r>
            <a:r>
              <a:rPr lang="en-US" dirty="0" err="1" smtClean="0"/>
              <a:t>npm</a:t>
            </a:r>
            <a:r>
              <a:rPr lang="en-US" dirty="0" smtClean="0"/>
              <a:t> start”</a:t>
            </a:r>
          </a:p>
          <a:p>
            <a:r>
              <a:rPr lang="en-US" dirty="0" smtClean="0"/>
              <a:t>front end =&gt; [Proxy] =&gt; back end</a:t>
            </a:r>
          </a:p>
          <a:p>
            <a:r>
              <a:rPr lang="en-US" dirty="0" smtClean="0"/>
              <a:t>front end run port 8000</a:t>
            </a:r>
          </a:p>
          <a:p>
            <a:r>
              <a:rPr lang="en-US" dirty="0" smtClean="0"/>
              <a:t>back end run port 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run </a:t>
            </a:r>
            <a:r>
              <a:rPr lang="en-US" dirty="0" err="1" smtClean="0"/>
              <a:t>dist</a:t>
            </a:r>
            <a:endParaRPr lang="en-US" dirty="0" smtClean="0"/>
          </a:p>
          <a:p>
            <a:r>
              <a:rPr lang="en-US" dirty="0" err="1" smtClean="0"/>
              <a:t>mvn</a:t>
            </a:r>
            <a:r>
              <a:rPr lang="en-US" dirty="0" smtClean="0"/>
              <a:t> clean build</a:t>
            </a:r>
          </a:p>
          <a:p>
            <a:r>
              <a:rPr lang="en-US" dirty="0" smtClean="0"/>
              <a:t>war file in folder target is ready to run</a:t>
            </a:r>
          </a:p>
          <a:p>
            <a:r>
              <a:rPr lang="en-US" dirty="0" smtClean="0"/>
              <a:t>java -jar *.war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Competency Lane</a:t>
            </a:r>
            <a:br>
              <a:rPr lang="en-US" dirty="0" smtClean="0"/>
            </a:br>
            <a:r>
              <a:rPr lang="en-US" dirty="0" smtClean="0"/>
              <a:t>knowledge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competency lane architecture &amp; service caller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manual service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192</TotalTime>
  <Words>428</Words>
  <Application>Microsoft Macintosh PowerPoint</Application>
  <PresentationFormat>Widescreen</PresentationFormat>
  <Paragraphs>182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ＭＳ 明朝</vt:lpstr>
      <vt:lpstr>TH Sarabun New</vt:lpstr>
      <vt:lpstr>Times New Roman</vt:lpstr>
      <vt:lpstr>Tw Cen MT</vt:lpstr>
      <vt:lpstr>Arial</vt:lpstr>
      <vt:lpstr>Droplet</vt:lpstr>
      <vt:lpstr>Competency Lane knowledge transfer</vt:lpstr>
      <vt:lpstr>agenda</vt:lpstr>
      <vt:lpstr>development tools</vt:lpstr>
      <vt:lpstr>project structure</vt:lpstr>
      <vt:lpstr>run project in development mode</vt:lpstr>
      <vt:lpstr>how to build project</vt:lpstr>
      <vt:lpstr>Q &amp; A</vt:lpstr>
      <vt:lpstr>Competency Lane knowledge transfer</vt:lpstr>
      <vt:lpstr>agenda</vt:lpstr>
      <vt:lpstr>Architecture &amp; Service caller</vt:lpstr>
      <vt:lpstr>Basic Linux</vt:lpstr>
      <vt:lpstr>Basic Linux</vt:lpstr>
      <vt:lpstr>Basic Linux</vt:lpstr>
      <vt:lpstr>Basic Linux</vt:lpstr>
      <vt:lpstr>Basic Linux</vt:lpstr>
      <vt:lpstr>Basic Linux</vt:lpstr>
      <vt:lpstr>Basic Linux</vt:lpstr>
      <vt:lpstr>Basic Linux</vt:lpstr>
      <vt:lpstr>Basic Linux</vt:lpstr>
      <vt:lpstr>Basic Linux</vt:lpstr>
      <vt:lpstr>Basic Linux</vt:lpstr>
      <vt:lpstr>Basic Linux</vt:lpstr>
      <vt:lpstr>Basic Linux</vt:lpstr>
      <vt:lpstr>Basic Linux</vt:lpstr>
      <vt:lpstr>Basic Linux</vt:lpstr>
      <vt:lpstr>manual service check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Competency Lane knowledge transfer</dc:title>
  <dc:creator>Microsoft Office User</dc:creator>
  <cp:lastModifiedBy>Microsoft Office User</cp:lastModifiedBy>
  <cp:revision>20</cp:revision>
  <dcterms:created xsi:type="dcterms:W3CDTF">2016-09-18T18:01:16Z</dcterms:created>
  <dcterms:modified xsi:type="dcterms:W3CDTF">2016-09-18T22:33:13Z</dcterms:modified>
</cp:coreProperties>
</file>