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/>
    <p:restoredTop sz="94582"/>
  </p:normalViewPr>
  <p:slideViewPr>
    <p:cSldViewPr snapToGrid="0" snapToObjects="1">
      <p:cViewPr varScale="1">
        <p:scale>
          <a:sx n="101" d="100"/>
          <a:sy n="101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System &amp; Network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network</a:t>
            </a:r>
          </a:p>
          <a:p>
            <a:pPr lvl="1"/>
            <a:r>
              <a:rPr lang="en-US" cap="none" dirty="0" err="1" smtClean="0"/>
              <a:t>nmtui</a:t>
            </a:r>
            <a:endParaRPr lang="en-US" cap="none" dirty="0" smtClean="0"/>
          </a:p>
          <a:p>
            <a:r>
              <a:rPr lang="en-US" dirty="0" smtClean="0"/>
              <a:t>network </a:t>
            </a:r>
            <a:r>
              <a:rPr lang="en-US" dirty="0" err="1" smtClean="0"/>
              <a:t>dns</a:t>
            </a:r>
            <a:r>
              <a:rPr lang="en-US" dirty="0" smtClean="0"/>
              <a:t> resolve</a:t>
            </a:r>
          </a:p>
          <a:p>
            <a:pPr lvl="1"/>
            <a:r>
              <a:rPr lang="en-US" cap="none" dirty="0" smtClean="0"/>
              <a:t>/</a:t>
            </a:r>
            <a:r>
              <a:rPr lang="en-US" cap="none" dirty="0" err="1" smtClean="0"/>
              <a:t>etc</a:t>
            </a:r>
            <a:r>
              <a:rPr lang="en-US" cap="none" dirty="0" smtClean="0"/>
              <a:t>/</a:t>
            </a:r>
            <a:r>
              <a:rPr lang="en-US" cap="none" dirty="0" err="1" smtClean="0"/>
              <a:t>resolve.conf</a:t>
            </a:r>
            <a:endParaRPr lang="en-US" cap="none" dirty="0" smtClean="0"/>
          </a:p>
          <a:p>
            <a:r>
              <a:rPr lang="en-US" dirty="0" smtClean="0"/>
              <a:t>host name</a:t>
            </a:r>
          </a:p>
          <a:p>
            <a:pPr lvl="1"/>
            <a:r>
              <a:rPr lang="en-US" cap="none" dirty="0" smtClean="0"/>
              <a:t>/</a:t>
            </a:r>
            <a:r>
              <a:rPr lang="en-US" cap="none" dirty="0" err="1" smtClean="0"/>
              <a:t>etc</a:t>
            </a:r>
            <a:r>
              <a:rPr lang="en-US" cap="none" dirty="0" smtClean="0"/>
              <a:t>/hostname</a:t>
            </a:r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 samba</a:t>
            </a:r>
          </a:p>
          <a:p>
            <a:pPr lvl="1"/>
            <a:r>
              <a:rPr lang="en-US" cap="none" dirty="0"/>
              <a:t>yum install </a:t>
            </a:r>
            <a:r>
              <a:rPr lang="en-US" cap="none" dirty="0" smtClean="0"/>
              <a:t>samba</a:t>
            </a:r>
            <a:endParaRPr lang="en-US" dirty="0" smtClean="0"/>
          </a:p>
          <a:p>
            <a:r>
              <a:rPr lang="en-US" dirty="0" smtClean="0"/>
              <a:t>enable samba service</a:t>
            </a:r>
          </a:p>
          <a:p>
            <a:pPr lvl="1"/>
            <a:r>
              <a:rPr lang="en-US" cap="none" dirty="0" err="1" smtClean="0"/>
              <a:t>systemctl</a:t>
            </a:r>
            <a:r>
              <a:rPr lang="en-US" cap="none" dirty="0" smtClean="0"/>
              <a:t> enable </a:t>
            </a:r>
            <a:r>
              <a:rPr lang="en-US" cap="none" dirty="0" err="1" smtClean="0"/>
              <a:t>smb.service</a:t>
            </a:r>
            <a:endParaRPr lang="en-US" cap="none" dirty="0" smtClean="0"/>
          </a:p>
          <a:p>
            <a:pPr lvl="1"/>
            <a:r>
              <a:rPr lang="en-US" cap="none" dirty="0" err="1" smtClean="0"/>
              <a:t>systemctl</a:t>
            </a:r>
            <a:r>
              <a:rPr lang="en-US" cap="none" dirty="0" smtClean="0"/>
              <a:t> enable </a:t>
            </a:r>
            <a:r>
              <a:rPr lang="en-US" cap="none" dirty="0" err="1" smtClean="0"/>
              <a:t>nmb.service</a:t>
            </a:r>
            <a:endParaRPr lang="en-US" cap="none" dirty="0" smtClean="0"/>
          </a:p>
          <a:p>
            <a:pPr lvl="1"/>
            <a:r>
              <a:rPr lang="en-US" cap="none" dirty="0" err="1" smtClean="0"/>
              <a:t>systemctl</a:t>
            </a:r>
            <a:r>
              <a:rPr lang="en-US" cap="none" dirty="0" smtClean="0"/>
              <a:t> restart </a:t>
            </a:r>
            <a:r>
              <a:rPr lang="en-US" cap="none" dirty="0" err="1" smtClean="0"/>
              <a:t>smb.service</a:t>
            </a:r>
            <a:endParaRPr lang="en-US" cap="none" dirty="0" smtClean="0"/>
          </a:p>
          <a:p>
            <a:pPr lvl="1"/>
            <a:r>
              <a:rPr lang="en-US" cap="none" dirty="0" err="1" smtClean="0"/>
              <a:t>systemctl</a:t>
            </a:r>
            <a:r>
              <a:rPr lang="en-US" cap="none" dirty="0" smtClean="0"/>
              <a:t> restart </a:t>
            </a:r>
            <a:r>
              <a:rPr lang="en-US" cap="none" dirty="0" err="1" smtClean="0"/>
              <a:t>nmb.service</a:t>
            </a:r>
            <a:endParaRPr lang="en-US" cap="none" dirty="0" smtClean="0"/>
          </a:p>
          <a:p>
            <a:r>
              <a:rPr lang="en-US" dirty="0" smtClean="0"/>
              <a:t>enable firewall</a:t>
            </a: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 firewall</a:t>
            </a:r>
          </a:p>
          <a:p>
            <a:pPr lvl="1"/>
            <a:r>
              <a:rPr lang="en-US" i="1" cap="none" dirty="0" smtClean="0"/>
              <a:t>firewall-</a:t>
            </a:r>
            <a:r>
              <a:rPr lang="en-US" i="1" cap="none" dirty="0" err="1" smtClean="0"/>
              <a:t>cmd</a:t>
            </a:r>
            <a:r>
              <a:rPr lang="en-US" i="1" cap="none" dirty="0" smtClean="0"/>
              <a:t> --permanent --zone=public --add-service=samba</a:t>
            </a:r>
          </a:p>
          <a:p>
            <a:pPr lvl="1"/>
            <a:r>
              <a:rPr lang="en-US" i="1" cap="none" dirty="0" smtClean="0"/>
              <a:t>firewall-</a:t>
            </a:r>
            <a:r>
              <a:rPr lang="en-US" i="1" cap="none" dirty="0" err="1" smtClean="0"/>
              <a:t>cmd</a:t>
            </a:r>
            <a:r>
              <a:rPr lang="en-US" i="1" cap="none" dirty="0" smtClean="0"/>
              <a:t> --reload</a:t>
            </a:r>
          </a:p>
          <a:p>
            <a:pPr lvl="1"/>
            <a:r>
              <a:rPr lang="en-US" cap="none" dirty="0" err="1" smtClean="0"/>
              <a:t>setsebool</a:t>
            </a:r>
            <a:r>
              <a:rPr lang="en-US" cap="none" dirty="0" smtClean="0"/>
              <a:t> -p </a:t>
            </a:r>
            <a:r>
              <a:rPr lang="en-US" cap="none" dirty="0" err="1" smtClean="0"/>
              <a:t>samba_enable_home_dirs</a:t>
            </a:r>
            <a:r>
              <a:rPr lang="en-US" cap="none" dirty="0" smtClean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sharing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samba password</a:t>
            </a:r>
          </a:p>
          <a:p>
            <a:pPr lvl="1"/>
            <a:r>
              <a:rPr lang="en-US" i="1" cap="none" dirty="0" err="1" smtClean="0"/>
              <a:t>smbpasswd</a:t>
            </a:r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mount device (</a:t>
            </a:r>
            <a:r>
              <a:rPr lang="en-US" dirty="0" err="1" smtClean="0"/>
              <a:t>cdrom</a:t>
            </a:r>
            <a:r>
              <a:rPr lang="en-US" dirty="0" smtClean="0"/>
              <a:t>)</a:t>
            </a:r>
          </a:p>
          <a:p>
            <a:pPr lvl="1"/>
            <a:r>
              <a:rPr lang="en-US" cap="none" dirty="0" smtClean="0"/>
              <a:t>mount /</a:t>
            </a:r>
            <a:r>
              <a:rPr lang="en-US" cap="none" dirty="0" err="1" smtClean="0"/>
              <a:t>dev</a:t>
            </a:r>
            <a:r>
              <a:rPr lang="en-US" cap="none" dirty="0" smtClean="0"/>
              <a:t>/</a:t>
            </a:r>
            <a:r>
              <a:rPr lang="en-US" cap="none" dirty="0" err="1" smtClean="0"/>
              <a:t>cdrom</a:t>
            </a:r>
            <a:r>
              <a:rPr lang="en-US" cap="none" dirty="0" smtClean="0"/>
              <a:t> /</a:t>
            </a:r>
            <a:r>
              <a:rPr lang="en-US" cap="none" dirty="0" err="1" smtClean="0"/>
              <a:t>mnt</a:t>
            </a:r>
            <a:endParaRPr lang="en-US" cap="none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mount file sharing system</a:t>
            </a:r>
          </a:p>
          <a:p>
            <a:pPr lvl="1"/>
            <a:r>
              <a:rPr lang="en-US" cap="none" dirty="0" smtClean="0"/>
              <a:t>mount -o </a:t>
            </a:r>
            <a:r>
              <a:rPr lang="en-US" cap="none" dirty="0" err="1" smtClean="0"/>
              <a:t>username,password</a:t>
            </a:r>
            <a:r>
              <a:rPr lang="en-US" cap="none" dirty="0" smtClean="0"/>
              <a:t> //[</a:t>
            </a:r>
            <a:r>
              <a:rPr lang="en-US" cap="none" dirty="0" err="1" smtClean="0"/>
              <a:t>ip</a:t>
            </a:r>
            <a:r>
              <a:rPr lang="en-US" cap="none" dirty="0" smtClean="0"/>
              <a:t>]/[path] /[target]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</TotalTime>
  <Words>101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Tw Cen MT</vt:lpstr>
      <vt:lpstr>Arial</vt:lpstr>
      <vt:lpstr>Droplet</vt:lpstr>
      <vt:lpstr>Linux System &amp; Network Administration</vt:lpstr>
      <vt:lpstr>network management</vt:lpstr>
      <vt:lpstr>file sharing system</vt:lpstr>
      <vt:lpstr>file sharing system</vt:lpstr>
      <vt:lpstr>file sharing system</vt:lpstr>
      <vt:lpstr>mounting</vt:lpstr>
      <vt:lpstr>mounting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&amp; Network Administration</dc:title>
  <dc:creator>Microsoft Office User</dc:creator>
  <cp:lastModifiedBy>Microsoft Office User</cp:lastModifiedBy>
  <cp:revision>3</cp:revision>
  <dcterms:created xsi:type="dcterms:W3CDTF">2017-02-22T00:19:20Z</dcterms:created>
  <dcterms:modified xsi:type="dcterms:W3CDTF">2017-02-22T00:36:16Z</dcterms:modified>
</cp:coreProperties>
</file>