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582"/>
  </p:normalViewPr>
  <p:slideViewPr>
    <p:cSldViewPr snapToGrid="0" snapToObjects="1">
      <p:cViewPr varScale="1">
        <p:scale>
          <a:sx n="101" d="100"/>
          <a:sy n="101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System &amp; Network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Management With </a:t>
            </a:r>
            <a:br>
              <a:rPr lang="en-US" dirty="0" smtClean="0"/>
            </a:br>
            <a:r>
              <a:rPr lang="en-US" dirty="0" err="1" smtClean="0"/>
              <a:t>Yellowdog</a:t>
            </a:r>
            <a:r>
              <a:rPr lang="en-US" dirty="0" smtClean="0"/>
              <a:t> updater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 smtClean="0"/>
              <a:t>Yellowdog</a:t>
            </a:r>
            <a:r>
              <a:rPr lang="en-US" cap="none" dirty="0" smtClean="0"/>
              <a:t> remove software</a:t>
            </a:r>
          </a:p>
          <a:p>
            <a:pPr lvl="1"/>
            <a:r>
              <a:rPr lang="en-US" cap="none" dirty="0" smtClean="0"/>
              <a:t>yum remove [package]</a:t>
            </a:r>
          </a:p>
        </p:txBody>
      </p:sp>
    </p:spTree>
    <p:extLst>
      <p:ext uri="{BB962C8B-B14F-4D97-AF65-F5344CB8AC3E}">
        <p14:creationId xmlns:p14="http://schemas.microsoft.com/office/powerpoint/2010/main" val="147033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Management With </a:t>
            </a:r>
            <a:br>
              <a:rPr lang="en-US" dirty="0" smtClean="0"/>
            </a:br>
            <a:r>
              <a:rPr lang="en-US" dirty="0" err="1" smtClean="0"/>
              <a:t>Yellowdog</a:t>
            </a:r>
            <a:r>
              <a:rPr lang="en-US" dirty="0" smtClean="0"/>
              <a:t> updater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 smtClean="0"/>
              <a:t>Yellowdog</a:t>
            </a:r>
            <a:r>
              <a:rPr lang="en-US" cap="none" dirty="0" smtClean="0"/>
              <a:t> history</a:t>
            </a:r>
          </a:p>
          <a:p>
            <a:pPr lvl="1"/>
            <a:r>
              <a:rPr lang="en-US" cap="none" dirty="0" smtClean="0"/>
              <a:t>yum history list</a:t>
            </a:r>
          </a:p>
          <a:p>
            <a:pPr lvl="1"/>
            <a:r>
              <a:rPr lang="en-US" cap="none" dirty="0" smtClean="0"/>
              <a:t>yum history summary [id]</a:t>
            </a:r>
          </a:p>
          <a:p>
            <a:pPr lvl="1"/>
            <a:r>
              <a:rPr lang="en-US" cap="none" dirty="0" smtClean="0"/>
              <a:t>yum history info [id]</a:t>
            </a:r>
          </a:p>
          <a:p>
            <a:pPr lvl="1"/>
            <a:r>
              <a:rPr lang="en-US" cap="none" dirty="0" smtClean="0"/>
              <a:t>yum history new</a:t>
            </a:r>
          </a:p>
          <a:p>
            <a:pPr lvl="1"/>
            <a:r>
              <a:rPr lang="en-US" cap="none" dirty="0" smtClean="0"/>
              <a:t>database directory is /</a:t>
            </a:r>
            <a:r>
              <a:rPr lang="en-US" cap="none" dirty="0" err="1" smtClean="0"/>
              <a:t>var</a:t>
            </a:r>
            <a:r>
              <a:rPr lang="en-US" cap="none" dirty="0" smtClean="0"/>
              <a:t>/lib/yum/history</a:t>
            </a:r>
          </a:p>
        </p:txBody>
      </p:sp>
    </p:spTree>
    <p:extLst>
      <p:ext uri="{BB962C8B-B14F-4D97-AF65-F5344CB8AC3E}">
        <p14:creationId xmlns:p14="http://schemas.microsoft.com/office/powerpoint/2010/main" val="144276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Management With </a:t>
            </a:r>
            <a:br>
              <a:rPr lang="en-US" dirty="0" smtClean="0"/>
            </a:br>
            <a:r>
              <a:rPr lang="en-US" dirty="0" err="1" smtClean="0"/>
              <a:t>Yellowdog</a:t>
            </a:r>
            <a:r>
              <a:rPr lang="en-US" dirty="0" smtClean="0"/>
              <a:t> updater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Manage Source list EPEL</a:t>
            </a:r>
          </a:p>
          <a:p>
            <a:pPr lvl="1"/>
            <a:r>
              <a:rPr lang="en-US" cap="none" dirty="0"/>
              <a:t>yum install </a:t>
            </a:r>
            <a:r>
              <a:rPr lang="en-US" cap="none" dirty="0" err="1"/>
              <a:t>epel</a:t>
            </a:r>
            <a:r>
              <a:rPr lang="en-US" cap="none" dirty="0"/>
              <a:t>-release -</a:t>
            </a:r>
            <a:r>
              <a:rPr lang="en-US" cap="none" dirty="0" smtClean="0"/>
              <a:t>y</a:t>
            </a:r>
          </a:p>
          <a:p>
            <a:r>
              <a:rPr lang="en-US" cap="none" dirty="0" smtClean="0"/>
              <a:t>Manage Source list </a:t>
            </a:r>
            <a:r>
              <a:rPr lang="en-US" cap="none" dirty="0" err="1" smtClean="0"/>
              <a:t>Remi</a:t>
            </a:r>
            <a:endParaRPr lang="en-US" cap="none" dirty="0" smtClean="0"/>
          </a:p>
          <a:p>
            <a:pPr lvl="1"/>
            <a:r>
              <a:rPr lang="en-US" cap="none" dirty="0" err="1" smtClean="0"/>
              <a:t>wget</a:t>
            </a:r>
            <a:r>
              <a:rPr lang="en-US" cap="none" dirty="0" smtClean="0"/>
              <a:t> http://</a:t>
            </a:r>
            <a:r>
              <a:rPr lang="en-US" cap="none" dirty="0" err="1" smtClean="0"/>
              <a:t>mirrors.thzhost.com</a:t>
            </a:r>
            <a:r>
              <a:rPr lang="en-US" cap="none" dirty="0" smtClean="0"/>
              <a:t>/</a:t>
            </a:r>
            <a:r>
              <a:rPr lang="en-US" cap="none" dirty="0" err="1" smtClean="0"/>
              <a:t>remi</a:t>
            </a:r>
            <a:r>
              <a:rPr lang="en-US" cap="none" dirty="0" smtClean="0"/>
              <a:t>/enterprise/remi-release-7.rpm</a:t>
            </a:r>
          </a:p>
          <a:p>
            <a:pPr lvl="1"/>
            <a:r>
              <a:rPr lang="en-US" cap="none" dirty="0" smtClean="0"/>
              <a:t>rpm -</a:t>
            </a:r>
            <a:r>
              <a:rPr lang="en-US" cap="none" dirty="0" err="1" smtClean="0"/>
              <a:t>ivh</a:t>
            </a:r>
            <a:r>
              <a:rPr lang="en-US" cap="none" dirty="0" smtClean="0"/>
              <a:t> rems-release-7.rpm</a:t>
            </a:r>
          </a:p>
        </p:txBody>
      </p:sp>
    </p:spTree>
    <p:extLst>
      <p:ext uri="{BB962C8B-B14F-4D97-AF65-F5344CB8AC3E}">
        <p14:creationId xmlns:p14="http://schemas.microsoft.com/office/powerpoint/2010/main" val="82957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cap="none" dirty="0" smtClean="0"/>
              <a:t>/boot/</a:t>
            </a:r>
            <a:r>
              <a:rPr lang="en-US" cap="none" dirty="0" smtClean="0"/>
              <a:t> directory contains static files required to boot the system</a:t>
            </a:r>
          </a:p>
          <a:p>
            <a:r>
              <a:rPr lang="en-US" b="1" cap="none" dirty="0" smtClean="0"/>
              <a:t>/</a:t>
            </a:r>
            <a:r>
              <a:rPr lang="en-US" b="1" cap="none" dirty="0" err="1" smtClean="0"/>
              <a:t>dev</a:t>
            </a:r>
            <a:r>
              <a:rPr lang="en-US" b="1" cap="none" dirty="0" smtClean="0"/>
              <a:t>/</a:t>
            </a:r>
            <a:r>
              <a:rPr lang="en-US" cap="none" dirty="0" smtClean="0"/>
              <a:t> directory contains device nodes that either represent devices that are attached to the system or virtual devices that are provided by the kernel</a:t>
            </a:r>
          </a:p>
          <a:p>
            <a:r>
              <a:rPr lang="en-US" b="1" cap="none" dirty="0" smtClean="0"/>
              <a:t>/</a:t>
            </a:r>
            <a:r>
              <a:rPr lang="en-US" b="1" cap="none" dirty="0" err="1" smtClean="0"/>
              <a:t>etc</a:t>
            </a:r>
            <a:r>
              <a:rPr lang="en-US" b="1" cap="none" dirty="0" smtClean="0"/>
              <a:t>/</a:t>
            </a:r>
            <a:r>
              <a:rPr lang="en-US" cap="none" dirty="0" smtClean="0"/>
              <a:t> directory is reserved for configuration files that are local to the machine</a:t>
            </a:r>
          </a:p>
          <a:p>
            <a:r>
              <a:rPr lang="en-US" b="1" cap="none" dirty="0" smtClean="0"/>
              <a:t>/lib/</a:t>
            </a:r>
            <a:r>
              <a:rPr lang="en-US" cap="none" dirty="0" smtClean="0"/>
              <a:t> directory should contain only those libraries needed to execute the binaries in /bin/ and /</a:t>
            </a:r>
            <a:r>
              <a:rPr lang="en-US" cap="none" dirty="0" err="1" smtClean="0"/>
              <a:t>sbin</a:t>
            </a:r>
            <a:r>
              <a:rPr lang="en-US" cap="none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cap="none" dirty="0" smtClean="0"/>
              <a:t>/media/</a:t>
            </a:r>
            <a:r>
              <a:rPr lang="en-US" cap="none" dirty="0" smtClean="0"/>
              <a:t> directory contains subdirectories used as mount points for </a:t>
            </a:r>
            <a:r>
              <a:rPr lang="en-US" cap="none" dirty="0" err="1" smtClean="0"/>
              <a:t>removeable</a:t>
            </a:r>
            <a:r>
              <a:rPr lang="en-US" cap="none" dirty="0" smtClean="0"/>
              <a:t> media</a:t>
            </a:r>
          </a:p>
          <a:p>
            <a:r>
              <a:rPr lang="en-US" b="1" cap="none" dirty="0" smtClean="0"/>
              <a:t>/</a:t>
            </a:r>
            <a:r>
              <a:rPr lang="en-US" b="1" cap="none" dirty="0" err="1" smtClean="0"/>
              <a:t>mnt</a:t>
            </a:r>
            <a:r>
              <a:rPr lang="en-US" b="1" cap="none" dirty="0" smtClean="0"/>
              <a:t>/</a:t>
            </a:r>
            <a:r>
              <a:rPr lang="en-US" cap="none" dirty="0" smtClean="0"/>
              <a:t> directory is reserved for temporarily mounted file systems</a:t>
            </a:r>
          </a:p>
          <a:p>
            <a:r>
              <a:rPr lang="en-US" b="1" cap="none" dirty="0" smtClean="0"/>
              <a:t>/opt/</a:t>
            </a:r>
            <a:r>
              <a:rPr lang="en-US" cap="none" dirty="0" smtClean="0"/>
              <a:t> directory provides storage for most application software packages</a:t>
            </a:r>
          </a:p>
          <a:p>
            <a:r>
              <a:rPr lang="en-US" b="1" cap="none" dirty="0" smtClean="0"/>
              <a:t>/</a:t>
            </a:r>
            <a:r>
              <a:rPr lang="en-US" b="1" cap="none" dirty="0" err="1" smtClean="0"/>
              <a:t>proc</a:t>
            </a:r>
            <a:r>
              <a:rPr lang="en-US" b="1" cap="none" dirty="0" smtClean="0"/>
              <a:t>/</a:t>
            </a:r>
            <a:r>
              <a:rPr lang="en-US" cap="none" dirty="0" smtClean="0"/>
              <a:t> directory contains special files that either extract information from or send information to the kernel</a:t>
            </a:r>
          </a:p>
        </p:txBody>
      </p:sp>
    </p:spTree>
    <p:extLst>
      <p:ext uri="{BB962C8B-B14F-4D97-AF65-F5344CB8AC3E}">
        <p14:creationId xmlns:p14="http://schemas.microsoft.com/office/powerpoint/2010/main" val="107768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cap="none" dirty="0" smtClean="0"/>
              <a:t>/</a:t>
            </a:r>
            <a:r>
              <a:rPr lang="en-US" b="1" cap="none" dirty="0" err="1" smtClean="0"/>
              <a:t>sbin</a:t>
            </a:r>
            <a:r>
              <a:rPr lang="en-US" b="1" cap="none" dirty="0" smtClean="0"/>
              <a:t>/</a:t>
            </a:r>
            <a:r>
              <a:rPr lang="en-US" cap="none" dirty="0" smtClean="0"/>
              <a:t> directory stores executables used by the root user</a:t>
            </a:r>
          </a:p>
          <a:p>
            <a:r>
              <a:rPr lang="en-US" b="1" cap="none" dirty="0" smtClean="0"/>
              <a:t>/</a:t>
            </a:r>
            <a:r>
              <a:rPr lang="en-US" b="1" cap="none" dirty="0" err="1" smtClean="0"/>
              <a:t>srv</a:t>
            </a:r>
            <a:r>
              <a:rPr lang="en-US" b="1" cap="none" dirty="0" smtClean="0"/>
              <a:t>/</a:t>
            </a:r>
            <a:r>
              <a:rPr lang="en-US" cap="none" dirty="0" smtClean="0"/>
              <a:t> directory contains site-specific data served by your system</a:t>
            </a:r>
          </a:p>
          <a:p>
            <a:r>
              <a:rPr lang="en-US" b="1" cap="none" dirty="0" smtClean="0"/>
              <a:t>/sys/</a:t>
            </a:r>
            <a:r>
              <a:rPr lang="en-US" cap="none" dirty="0" smtClean="0"/>
              <a:t> directory contains information similarly held in /</a:t>
            </a:r>
            <a:r>
              <a:rPr lang="en-US" cap="none" dirty="0" err="1" smtClean="0"/>
              <a:t>proc</a:t>
            </a:r>
            <a:r>
              <a:rPr lang="en-US" cap="none" dirty="0" smtClean="0"/>
              <a:t>/, but displays a hierarchical view</a:t>
            </a:r>
          </a:p>
          <a:p>
            <a:r>
              <a:rPr lang="en-US" b="1" cap="none" dirty="0" smtClean="0"/>
              <a:t>/</a:t>
            </a:r>
            <a:r>
              <a:rPr lang="en-US" b="1" cap="none" dirty="0" err="1" smtClean="0"/>
              <a:t>var</a:t>
            </a:r>
            <a:r>
              <a:rPr lang="en-US" b="1" cap="none" dirty="0" smtClean="0"/>
              <a:t> </a:t>
            </a:r>
            <a:r>
              <a:rPr lang="en-US" cap="none" dirty="0" smtClean="0"/>
              <a:t>variable data files. this includes spool directories and files, administrative and logging data, and transient and temporary files.</a:t>
            </a:r>
          </a:p>
        </p:txBody>
      </p:sp>
    </p:spTree>
    <p:extLst>
      <p:ext uri="{BB962C8B-B14F-4D97-AF65-F5344CB8AC3E}">
        <p14:creationId xmlns:p14="http://schemas.microsoft.com/office/powerpoint/2010/main" val="155472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file system permission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 smtClean="0"/>
              <a:t>chmod</a:t>
            </a:r>
            <a:endParaRPr lang="en-US" cap="none" dirty="0" smtClean="0"/>
          </a:p>
          <a:p>
            <a:r>
              <a:rPr lang="en-US" cap="none" dirty="0" err="1" smtClean="0"/>
              <a:t>chown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5277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 smtClean="0"/>
              <a:t>useradd</a:t>
            </a:r>
            <a:endParaRPr lang="en-US" cap="none" dirty="0" smtClean="0"/>
          </a:p>
          <a:p>
            <a:r>
              <a:rPr lang="en-US" cap="none" dirty="0" err="1" smtClean="0"/>
              <a:t>userdel</a:t>
            </a:r>
            <a:endParaRPr lang="en-US" cap="none" dirty="0" smtClean="0"/>
          </a:p>
          <a:p>
            <a:r>
              <a:rPr lang="en-US" cap="none" dirty="0" err="1" smtClean="0"/>
              <a:t>groupadd</a:t>
            </a:r>
            <a:endParaRPr lang="en-US" cap="none" dirty="0" smtClean="0"/>
          </a:p>
          <a:p>
            <a:r>
              <a:rPr lang="en-US" cap="none" dirty="0" err="1" smtClean="0"/>
              <a:t>groupdel</a:t>
            </a:r>
            <a:endParaRPr lang="en-US" cap="none" dirty="0" smtClean="0"/>
          </a:p>
          <a:p>
            <a:r>
              <a:rPr lang="en-US" cap="none" dirty="0" err="1" smtClean="0"/>
              <a:t>usermod</a:t>
            </a:r>
            <a:endParaRPr lang="en-US" cap="none" dirty="0" smtClean="0"/>
          </a:p>
          <a:p>
            <a:r>
              <a:rPr lang="en-US" cap="none" dirty="0" err="1" smtClean="0"/>
              <a:t>passwd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1271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quota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install quota package</a:t>
            </a:r>
          </a:p>
          <a:p>
            <a:pPr lvl="1"/>
            <a:r>
              <a:rPr lang="en-US" cap="none" dirty="0"/>
              <a:t>yum install quota -</a:t>
            </a:r>
            <a:r>
              <a:rPr lang="en-US" cap="none" dirty="0" smtClean="0"/>
              <a:t>y</a:t>
            </a:r>
          </a:p>
          <a:p>
            <a:r>
              <a:rPr lang="en-US" cap="none" dirty="0" smtClean="0"/>
              <a:t>add group to </a:t>
            </a:r>
            <a:r>
              <a:rPr lang="en-US" cap="none" dirty="0" err="1" smtClean="0"/>
              <a:t>fstab</a:t>
            </a:r>
            <a:endParaRPr lang="en-US" cap="none" dirty="0" smtClean="0"/>
          </a:p>
          <a:p>
            <a:pPr lvl="1"/>
            <a:r>
              <a:rPr lang="en-US" cap="none" dirty="0"/>
              <a:t>/</a:t>
            </a:r>
            <a:r>
              <a:rPr lang="en-US" cap="none" dirty="0" err="1"/>
              <a:t>dev</a:t>
            </a:r>
            <a:r>
              <a:rPr lang="en-US" cap="none" dirty="0"/>
              <a:t>/mapper/cl-home     /home      </a:t>
            </a:r>
            <a:r>
              <a:rPr lang="en-US" cap="none" dirty="0" smtClean="0"/>
              <a:t>ext3    </a:t>
            </a:r>
            <a:r>
              <a:rPr lang="en-US" cap="none" dirty="0" err="1" smtClean="0"/>
              <a:t>defaults,</a:t>
            </a:r>
            <a:r>
              <a:rPr lang="en-US" cap="none" dirty="0" err="1" smtClean="0">
                <a:solidFill>
                  <a:srgbClr val="FF0000"/>
                </a:solidFill>
              </a:rPr>
              <a:t>usrquota,grpquota</a:t>
            </a:r>
            <a:r>
              <a:rPr lang="en-US" cap="none" dirty="0" smtClean="0"/>
              <a:t>        </a:t>
            </a:r>
            <a:r>
              <a:rPr lang="en-US" cap="none" dirty="0"/>
              <a:t>1 </a:t>
            </a:r>
            <a:r>
              <a:rPr lang="en-US" cap="none" dirty="0" smtClean="0"/>
              <a:t>2</a:t>
            </a:r>
          </a:p>
          <a:p>
            <a:r>
              <a:rPr lang="en-US" cap="none" dirty="0" smtClean="0"/>
              <a:t>remount file system</a:t>
            </a:r>
          </a:p>
          <a:p>
            <a:pPr lvl="1"/>
            <a:r>
              <a:rPr lang="en-US" cap="none" dirty="0" smtClean="0"/>
              <a:t>mount -o remount /home</a:t>
            </a:r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quota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create quota disk</a:t>
            </a:r>
          </a:p>
          <a:p>
            <a:pPr lvl="1"/>
            <a:r>
              <a:rPr lang="en-US" cap="none" dirty="0" err="1" smtClean="0"/>
              <a:t>quotacheck</a:t>
            </a:r>
            <a:r>
              <a:rPr lang="en-US" cap="none" dirty="0" smtClean="0"/>
              <a:t> </a:t>
            </a:r>
            <a:r>
              <a:rPr lang="en-US" cap="none" dirty="0"/>
              <a:t>-</a:t>
            </a:r>
            <a:r>
              <a:rPr lang="en-US" cap="none" dirty="0" err="1"/>
              <a:t>cugv</a:t>
            </a:r>
            <a:r>
              <a:rPr lang="en-US" cap="none" dirty="0"/>
              <a:t> /home</a:t>
            </a:r>
            <a:endParaRPr lang="en-US" cap="none" dirty="0" smtClean="0"/>
          </a:p>
          <a:p>
            <a:r>
              <a:rPr lang="en-US" cap="none" dirty="0" smtClean="0"/>
              <a:t>enable quota on path</a:t>
            </a:r>
          </a:p>
          <a:p>
            <a:pPr lvl="1"/>
            <a:r>
              <a:rPr lang="en-US" cap="none" dirty="0" err="1" smtClean="0"/>
              <a:t>quotaon</a:t>
            </a:r>
            <a:r>
              <a:rPr lang="en-US" cap="none" dirty="0" smtClean="0"/>
              <a:t> /home/</a:t>
            </a:r>
          </a:p>
          <a:p>
            <a:r>
              <a:rPr lang="en-US" cap="none" dirty="0" smtClean="0"/>
              <a:t>remount file system</a:t>
            </a:r>
          </a:p>
          <a:p>
            <a:pPr lvl="1"/>
            <a:r>
              <a:rPr lang="en-US" cap="none" dirty="0" smtClean="0"/>
              <a:t>mount -o remount /home</a:t>
            </a:r>
          </a:p>
        </p:txBody>
      </p:sp>
    </p:spTree>
    <p:extLst>
      <p:ext uri="{BB962C8B-B14F-4D97-AF65-F5344CB8AC3E}">
        <p14:creationId xmlns:p14="http://schemas.microsoft.com/office/powerpoint/2010/main" val="187496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Virtual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install centos 7 on virtual box</a:t>
            </a:r>
          </a:p>
          <a:p>
            <a:r>
              <a:rPr lang="en-US" dirty="0" smtClean="0"/>
              <a:t>make port forward for access guest </a:t>
            </a:r>
            <a:r>
              <a:rPr lang="en-US" dirty="0" err="1" smtClean="0"/>
              <a:t>os</a:t>
            </a:r>
            <a:r>
              <a:rPr lang="en-US" dirty="0" smtClean="0"/>
              <a:t> from host </a:t>
            </a:r>
            <a:r>
              <a:rPr lang="en-US" dirty="0" err="1" smtClean="0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quota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assign user</a:t>
            </a:r>
          </a:p>
          <a:p>
            <a:pPr lvl="1"/>
            <a:r>
              <a:rPr lang="en-US" cap="none" dirty="0" err="1" smtClean="0"/>
              <a:t>edquota</a:t>
            </a:r>
            <a:r>
              <a:rPr lang="en-US" cap="none" dirty="0" smtClean="0"/>
              <a:t> -u &lt;username&gt;</a:t>
            </a:r>
          </a:p>
          <a:p>
            <a:r>
              <a:rPr lang="en-US" cap="none" dirty="0" smtClean="0"/>
              <a:t>test create file</a:t>
            </a:r>
          </a:p>
          <a:p>
            <a:pPr lvl="1"/>
            <a:r>
              <a:rPr lang="en-US" cap="none" dirty="0" err="1" smtClean="0"/>
              <a:t>dd</a:t>
            </a:r>
            <a:r>
              <a:rPr lang="en-US" cap="none" dirty="0" smtClean="0"/>
              <a:t> if=/</a:t>
            </a:r>
            <a:r>
              <a:rPr lang="en-US" cap="none" dirty="0" err="1" smtClean="0"/>
              <a:t>dev</a:t>
            </a:r>
            <a:r>
              <a:rPr lang="en-US" cap="none" dirty="0" smtClean="0"/>
              <a:t>/zero of=</a:t>
            </a:r>
            <a:r>
              <a:rPr lang="en-US" cap="none" dirty="0" err="1" smtClean="0"/>
              <a:t>bgfile</a:t>
            </a:r>
            <a:r>
              <a:rPr lang="en-US" cap="none" dirty="0" smtClean="0"/>
              <a:t> </a:t>
            </a:r>
            <a:r>
              <a:rPr lang="en-US" cap="none" dirty="0" err="1" smtClean="0"/>
              <a:t>bs</a:t>
            </a:r>
            <a:r>
              <a:rPr lang="en-US" cap="none" dirty="0" smtClean="0"/>
              <a:t>=1m count=8</a:t>
            </a:r>
          </a:p>
          <a:p>
            <a:r>
              <a:rPr lang="en-US" cap="none" dirty="0" smtClean="0"/>
              <a:t>check status</a:t>
            </a:r>
          </a:p>
          <a:p>
            <a:pPr lvl="1"/>
            <a:r>
              <a:rPr lang="en-US" cap="none" dirty="0" err="1" smtClean="0"/>
              <a:t>repquota</a:t>
            </a:r>
            <a:r>
              <a:rPr lang="en-US" cap="none" dirty="0" smtClean="0"/>
              <a:t> -as</a:t>
            </a:r>
          </a:p>
        </p:txBody>
      </p:sp>
    </p:spTree>
    <p:extLst>
      <p:ext uri="{BB962C8B-B14F-4D97-AF65-F5344CB8AC3E}">
        <p14:creationId xmlns:p14="http://schemas.microsoft.com/office/powerpoint/2010/main" val="1623804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linux</a:t>
            </a:r>
            <a:r>
              <a:rPr lang="en-US" dirty="0" smtClean="0"/>
              <a:t> compress with 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create</a:t>
            </a:r>
          </a:p>
          <a:p>
            <a:r>
              <a:rPr lang="en-US" cap="none" dirty="0" smtClean="0"/>
              <a:t>tar </a:t>
            </a:r>
            <a:r>
              <a:rPr lang="en-US" cap="none" dirty="0" err="1" smtClean="0"/>
              <a:t>cvf</a:t>
            </a:r>
            <a:r>
              <a:rPr lang="en-US" cap="none" dirty="0" smtClean="0"/>
              <a:t> &lt;filename&gt;</a:t>
            </a:r>
          </a:p>
          <a:p>
            <a:r>
              <a:rPr lang="en-US" cap="none" dirty="0" smtClean="0"/>
              <a:t>extract</a:t>
            </a:r>
          </a:p>
          <a:p>
            <a:r>
              <a:rPr lang="en-US" cap="none" dirty="0" smtClean="0"/>
              <a:t>tar </a:t>
            </a:r>
            <a:r>
              <a:rPr lang="en-US" cap="none" dirty="0" err="1" smtClean="0"/>
              <a:t>xvf</a:t>
            </a:r>
            <a:r>
              <a:rPr lang="en-US" cap="none" dirty="0" smtClean="0"/>
              <a:t> &lt;filename&gt;</a:t>
            </a:r>
          </a:p>
          <a:p>
            <a:r>
              <a:rPr lang="en-US" cap="none" dirty="0" smtClean="0"/>
              <a:t>list file</a:t>
            </a:r>
          </a:p>
          <a:p>
            <a:r>
              <a:rPr lang="en-US" cap="none" dirty="0" smtClean="0"/>
              <a:t>tar </a:t>
            </a:r>
            <a:r>
              <a:rPr lang="en-US" cap="none" dirty="0" err="1" smtClean="0"/>
              <a:t>tvf</a:t>
            </a:r>
            <a:r>
              <a:rPr lang="en-US" cap="none" dirty="0" smtClean="0"/>
              <a:t> 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53190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extract single file</a:t>
            </a:r>
          </a:p>
          <a:p>
            <a:r>
              <a:rPr lang="en-US" cap="none" dirty="0" smtClean="0"/>
              <a:t>tar </a:t>
            </a:r>
            <a:r>
              <a:rPr lang="en-US" cap="none" dirty="0" err="1" smtClean="0"/>
              <a:t>xvf</a:t>
            </a:r>
            <a:r>
              <a:rPr lang="en-US" cap="none" dirty="0" smtClean="0"/>
              <a:t> &lt;tar file&gt; &lt;target file&gt;</a:t>
            </a:r>
          </a:p>
          <a:p>
            <a:r>
              <a:rPr lang="en-US" cap="none" dirty="0" smtClean="0"/>
              <a:t>extract group of file</a:t>
            </a:r>
          </a:p>
          <a:p>
            <a:r>
              <a:rPr lang="en-US" cap="none" dirty="0" smtClean="0"/>
              <a:t>tar </a:t>
            </a:r>
            <a:r>
              <a:rPr lang="en-US" cap="none" dirty="0" err="1" smtClean="0"/>
              <a:t>xvf</a:t>
            </a:r>
            <a:r>
              <a:rPr lang="en-US" cap="none" dirty="0" smtClean="0"/>
              <a:t> &lt;tar file&gt; --wildcards ‘*xxx’</a:t>
            </a:r>
          </a:p>
          <a:p>
            <a:r>
              <a:rPr lang="en-US" cap="none" dirty="0" smtClean="0"/>
              <a:t>append file</a:t>
            </a:r>
          </a:p>
          <a:p>
            <a:r>
              <a:rPr lang="en-US" cap="none" dirty="0" smtClean="0"/>
              <a:t>tar </a:t>
            </a:r>
            <a:r>
              <a:rPr lang="en-US" cap="none" dirty="0" err="1" smtClean="0"/>
              <a:t>rvf</a:t>
            </a:r>
            <a:r>
              <a:rPr lang="en-US" cap="none" dirty="0" smtClean="0"/>
              <a:t> &lt;tar file&gt; &lt;target file&gt;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3156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linux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List file and Directory (</a:t>
            </a:r>
            <a:r>
              <a:rPr lang="en-US" cap="none" dirty="0" err="1" smtClean="0"/>
              <a:t>ls</a:t>
            </a:r>
            <a:r>
              <a:rPr lang="en-US" cap="none" dirty="0" smtClean="0"/>
              <a:t>)</a:t>
            </a:r>
          </a:p>
          <a:p>
            <a:r>
              <a:rPr lang="en-US" cap="none" dirty="0" smtClean="0"/>
              <a:t>Change Directory (cd)</a:t>
            </a:r>
          </a:p>
          <a:p>
            <a:r>
              <a:rPr lang="en-US" cap="none" dirty="0" smtClean="0"/>
              <a:t>Print Working Directory (</a:t>
            </a:r>
            <a:r>
              <a:rPr lang="en-US" cap="none" dirty="0" err="1" smtClean="0"/>
              <a:t>pwd</a:t>
            </a:r>
            <a:r>
              <a:rPr lang="en-US" cap="none" dirty="0" smtClean="0"/>
              <a:t>)</a:t>
            </a:r>
          </a:p>
          <a:p>
            <a:r>
              <a:rPr lang="en-US" cap="none" dirty="0" smtClean="0"/>
              <a:t>Make Directory (</a:t>
            </a:r>
            <a:r>
              <a:rPr lang="en-US" cap="none" dirty="0" err="1" smtClean="0"/>
              <a:t>mkdir</a:t>
            </a:r>
            <a:r>
              <a:rPr lang="en-US" cap="none" dirty="0" smtClean="0"/>
              <a:t>)</a:t>
            </a:r>
          </a:p>
          <a:p>
            <a:r>
              <a:rPr lang="en-US" cap="none" dirty="0" smtClean="0"/>
              <a:t>Create Files (touch)</a:t>
            </a:r>
          </a:p>
          <a:p>
            <a:r>
              <a:rPr lang="en-US" cap="none" dirty="0" smtClean="0"/>
              <a:t>Remove File or Directory (</a:t>
            </a:r>
            <a:r>
              <a:rPr lang="en-US" cap="none" dirty="0" err="1" smtClean="0"/>
              <a:t>rm</a:t>
            </a:r>
            <a:r>
              <a:rPr lang="en-US" cap="none" dirty="0" smtClean="0"/>
              <a:t>)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linux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Copy File or Directory (</a:t>
            </a:r>
            <a:r>
              <a:rPr lang="en-US" cap="none" dirty="0" err="1" smtClean="0"/>
              <a:t>cp</a:t>
            </a:r>
            <a:r>
              <a:rPr lang="en-US" cap="none" dirty="0" smtClean="0"/>
              <a:t>)</a:t>
            </a:r>
          </a:p>
          <a:p>
            <a:r>
              <a:rPr lang="en-US" cap="none" dirty="0" smtClean="0"/>
              <a:t>Move (mv)</a:t>
            </a:r>
          </a:p>
          <a:p>
            <a:r>
              <a:rPr lang="en-US" cap="none" dirty="0" smtClean="0"/>
              <a:t>Print file content (cat)</a:t>
            </a:r>
          </a:p>
          <a:p>
            <a:r>
              <a:rPr lang="en-US" cap="none" dirty="0" smtClean="0"/>
              <a:t>View file (less)</a:t>
            </a:r>
          </a:p>
          <a:p>
            <a:r>
              <a:rPr lang="en-US" cap="none" dirty="0" smtClean="0"/>
              <a:t>Common Editor (vi)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Management With </a:t>
            </a:r>
            <a:br>
              <a:rPr lang="en-US" dirty="0" smtClean="0"/>
            </a:br>
            <a:r>
              <a:rPr lang="en-US" dirty="0" err="1" smtClean="0"/>
              <a:t>Yellowdog</a:t>
            </a:r>
            <a:r>
              <a:rPr lang="en-US" dirty="0" smtClean="0"/>
              <a:t> updater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What is </a:t>
            </a:r>
            <a:r>
              <a:rPr lang="en-US" cap="none" dirty="0" err="1" smtClean="0"/>
              <a:t>Yellowdog</a:t>
            </a:r>
            <a:endParaRPr lang="en-US" cap="none" dirty="0" smtClean="0"/>
          </a:p>
          <a:p>
            <a:pPr lvl="1"/>
            <a:r>
              <a:rPr lang="en-US" cap="none" dirty="0" smtClean="0"/>
              <a:t>man yum</a:t>
            </a:r>
          </a:p>
          <a:p>
            <a:r>
              <a:rPr lang="en-US" cap="none" dirty="0" err="1" smtClean="0"/>
              <a:t>Yellowdog</a:t>
            </a:r>
            <a:r>
              <a:rPr lang="en-US" cap="none" dirty="0" smtClean="0"/>
              <a:t> </a:t>
            </a:r>
            <a:r>
              <a:rPr lang="en-US" cap="none" dirty="0" err="1" smtClean="0"/>
              <a:t>Searcing</a:t>
            </a:r>
            <a:endParaRPr lang="en-US" cap="none" dirty="0" smtClean="0"/>
          </a:p>
          <a:p>
            <a:pPr lvl="1"/>
            <a:r>
              <a:rPr lang="en-US" cap="none" dirty="0" smtClean="0"/>
              <a:t>yum search [name]</a:t>
            </a:r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Management With </a:t>
            </a:r>
            <a:br>
              <a:rPr lang="en-US" dirty="0" smtClean="0"/>
            </a:br>
            <a:r>
              <a:rPr lang="en-US" dirty="0" err="1" smtClean="0"/>
              <a:t>Yellowdog</a:t>
            </a:r>
            <a:r>
              <a:rPr lang="en-US" dirty="0" smtClean="0"/>
              <a:t> updater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 smtClean="0"/>
              <a:t>Yellowdog</a:t>
            </a:r>
            <a:r>
              <a:rPr lang="en-US" cap="none" dirty="0" smtClean="0"/>
              <a:t> list Item</a:t>
            </a:r>
          </a:p>
          <a:p>
            <a:pPr lvl="1"/>
            <a:r>
              <a:rPr lang="en-US" cap="none" dirty="0" smtClean="0"/>
              <a:t>yum list all</a:t>
            </a:r>
          </a:p>
          <a:p>
            <a:pPr lvl="1"/>
            <a:r>
              <a:rPr lang="en-US" cap="none" dirty="0" smtClean="0"/>
              <a:t>yum list [</a:t>
            </a:r>
            <a:r>
              <a:rPr lang="en-US" cap="none" dirty="0" err="1" smtClean="0"/>
              <a:t>exp</a:t>
            </a:r>
            <a:r>
              <a:rPr lang="en-US" cap="none" dirty="0" smtClean="0"/>
              <a:t>]</a:t>
            </a:r>
          </a:p>
          <a:p>
            <a:pPr lvl="1"/>
            <a:r>
              <a:rPr lang="en-US" cap="none" dirty="0" smtClean="0"/>
              <a:t>yum list installed [</a:t>
            </a:r>
            <a:r>
              <a:rPr lang="en-US" cap="none" dirty="0" err="1" smtClean="0"/>
              <a:t>exp</a:t>
            </a:r>
            <a:r>
              <a:rPr lang="en-US" cap="none" dirty="0" smtClean="0"/>
              <a:t>]</a:t>
            </a:r>
          </a:p>
          <a:p>
            <a:pPr lvl="1"/>
            <a:r>
              <a:rPr lang="en-US" cap="none" dirty="0" smtClean="0"/>
              <a:t>yum list available [</a:t>
            </a:r>
            <a:r>
              <a:rPr lang="en-US" cap="none" dirty="0" err="1" smtClean="0"/>
              <a:t>exp</a:t>
            </a:r>
            <a:r>
              <a:rPr lang="en-US" cap="none" dirty="0" smtClean="0"/>
              <a:t>]</a:t>
            </a:r>
          </a:p>
          <a:p>
            <a:pPr lvl="1"/>
            <a:r>
              <a:rPr lang="en-US" cap="none" dirty="0" smtClean="0"/>
              <a:t>yum </a:t>
            </a:r>
            <a:r>
              <a:rPr lang="en-US" cap="none" dirty="0" err="1" smtClean="0"/>
              <a:t>repolist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Management With </a:t>
            </a:r>
            <a:br>
              <a:rPr lang="en-US" dirty="0" smtClean="0"/>
            </a:br>
            <a:r>
              <a:rPr lang="en-US" dirty="0" err="1" smtClean="0"/>
              <a:t>Yellowdog</a:t>
            </a:r>
            <a:r>
              <a:rPr lang="en-US" dirty="0" smtClean="0"/>
              <a:t> updater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 smtClean="0"/>
              <a:t>Yellowdog</a:t>
            </a:r>
            <a:r>
              <a:rPr lang="en-US" cap="none" dirty="0" smtClean="0"/>
              <a:t> check info package</a:t>
            </a:r>
          </a:p>
          <a:p>
            <a:pPr lvl="1"/>
            <a:r>
              <a:rPr lang="en-US" cap="none" dirty="0" smtClean="0"/>
              <a:t>yum info [package]</a:t>
            </a:r>
          </a:p>
        </p:txBody>
      </p:sp>
    </p:spTree>
    <p:extLst>
      <p:ext uri="{BB962C8B-B14F-4D97-AF65-F5344CB8AC3E}">
        <p14:creationId xmlns:p14="http://schemas.microsoft.com/office/powerpoint/2010/main" val="146008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Management With </a:t>
            </a:r>
            <a:br>
              <a:rPr lang="en-US" dirty="0" smtClean="0"/>
            </a:br>
            <a:r>
              <a:rPr lang="en-US" dirty="0" err="1" smtClean="0"/>
              <a:t>Yellowdog</a:t>
            </a:r>
            <a:r>
              <a:rPr lang="en-US" dirty="0" smtClean="0"/>
              <a:t> updater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 smtClean="0"/>
              <a:t>Yellowdog</a:t>
            </a:r>
            <a:r>
              <a:rPr lang="en-US" cap="none" dirty="0" smtClean="0"/>
              <a:t> install software</a:t>
            </a:r>
          </a:p>
          <a:p>
            <a:pPr lvl="1"/>
            <a:r>
              <a:rPr lang="en-US" cap="none" dirty="0" smtClean="0"/>
              <a:t>yum install [package]</a:t>
            </a:r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Management With </a:t>
            </a:r>
            <a:br>
              <a:rPr lang="en-US" dirty="0" smtClean="0"/>
            </a:br>
            <a:r>
              <a:rPr lang="en-US" dirty="0" err="1" smtClean="0"/>
              <a:t>Yellowdog</a:t>
            </a:r>
            <a:r>
              <a:rPr lang="en-US" dirty="0" smtClean="0"/>
              <a:t> updater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err="1" smtClean="0"/>
              <a:t>Yellowdog</a:t>
            </a:r>
            <a:r>
              <a:rPr lang="en-US" cap="none" dirty="0" smtClean="0"/>
              <a:t> search binary</a:t>
            </a:r>
          </a:p>
          <a:p>
            <a:pPr lvl="1"/>
            <a:r>
              <a:rPr lang="en-US" cap="none" dirty="0" smtClean="0"/>
              <a:t>yum provides [bin name]</a:t>
            </a: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49</TotalTime>
  <Words>410</Words>
  <Application>Microsoft Macintosh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Tw Cen MT</vt:lpstr>
      <vt:lpstr>Arial</vt:lpstr>
      <vt:lpstr>Droplet</vt:lpstr>
      <vt:lpstr>Linux System &amp; Network Administration</vt:lpstr>
      <vt:lpstr>Setup Virtual box</vt:lpstr>
      <vt:lpstr>basic linux command</vt:lpstr>
      <vt:lpstr>Basic linux command</vt:lpstr>
      <vt:lpstr>Software Management With  Yellowdog updater Modified</vt:lpstr>
      <vt:lpstr>Software Management With  Yellowdog updater Modified</vt:lpstr>
      <vt:lpstr>Software Management With  Yellowdog updater Modified</vt:lpstr>
      <vt:lpstr>Software Management With  Yellowdog updater Modified</vt:lpstr>
      <vt:lpstr>Software Management With  Yellowdog updater Modified</vt:lpstr>
      <vt:lpstr>Software Management With  Yellowdog updater Modified</vt:lpstr>
      <vt:lpstr>Software Management With  Yellowdog updater Modified</vt:lpstr>
      <vt:lpstr>Software Management With  Yellowdog updater Modified</vt:lpstr>
      <vt:lpstr>linux file system</vt:lpstr>
      <vt:lpstr>linux file system</vt:lpstr>
      <vt:lpstr>linux file system</vt:lpstr>
      <vt:lpstr>linux file system permission</vt:lpstr>
      <vt:lpstr>linux User management</vt:lpstr>
      <vt:lpstr>linux quota management</vt:lpstr>
      <vt:lpstr>linux quota management</vt:lpstr>
      <vt:lpstr>linux quota management</vt:lpstr>
      <vt:lpstr>linux compress with tar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&amp; Network Administration</dc:title>
  <dc:creator>Microsoft Office User</dc:creator>
  <cp:lastModifiedBy>Microsoft Office User</cp:lastModifiedBy>
  <cp:revision>10</cp:revision>
  <dcterms:created xsi:type="dcterms:W3CDTF">2017-02-20T22:54:31Z</dcterms:created>
  <dcterms:modified xsi:type="dcterms:W3CDTF">2017-02-20T23:54:45Z</dcterms:modified>
</cp:coreProperties>
</file>