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/>
    <p:restoredTop sz="94582"/>
  </p:normalViewPr>
  <p:slideViewPr>
    <p:cSldViewPr snapToGrid="0" snapToObjects="1">
      <p:cViewPr varScale="1">
        <p:scale>
          <a:sx n="101" d="100"/>
          <a:sy n="101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System &amp; Network Administration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install dependency</a:t>
            </a:r>
          </a:p>
          <a:p>
            <a:r>
              <a:rPr lang="en-US" cap="none" dirty="0" smtClean="0"/>
              <a:t>yum install </a:t>
            </a:r>
            <a:r>
              <a:rPr lang="en-US" cap="none" dirty="0" err="1" smtClean="0"/>
              <a:t>automake</a:t>
            </a:r>
            <a:r>
              <a:rPr lang="en-US" cap="none" dirty="0" smtClean="0"/>
              <a:t> -y</a:t>
            </a:r>
          </a:p>
        </p:txBody>
      </p:sp>
    </p:spTree>
    <p:extLst>
      <p:ext uri="{BB962C8B-B14F-4D97-AF65-F5344CB8AC3E}">
        <p14:creationId xmlns:p14="http://schemas.microsoft.com/office/powerpoint/2010/main" val="109819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create c </a:t>
            </a:r>
            <a:r>
              <a:rPr lang="en-US" cap="none" dirty="0" err="1" smtClean="0"/>
              <a:t>programe</a:t>
            </a:r>
            <a:r>
              <a:rPr lang="en-US" cap="none" dirty="0" smtClean="0"/>
              <a:t> (hello world) </a:t>
            </a:r>
            <a:r>
              <a:rPr lang="en-US" cap="none" dirty="0" err="1" smtClean="0"/>
              <a:t>hello.c</a:t>
            </a:r>
            <a:endParaRPr lang="en-US" cap="none" dirty="0"/>
          </a:p>
          <a:p>
            <a:pPr marL="0" indent="0">
              <a:buNone/>
            </a:pPr>
            <a:r>
              <a:rPr lang="en-US" cap="none" dirty="0" smtClean="0"/>
              <a:t>#include &lt;</a:t>
            </a:r>
            <a:r>
              <a:rPr lang="en-US" cap="none" dirty="0" err="1" smtClean="0"/>
              <a:t>stdio.h</a:t>
            </a:r>
            <a:r>
              <a:rPr lang="en-US" cap="none" dirty="0" smtClean="0"/>
              <a:t>&gt;</a:t>
            </a:r>
          </a:p>
          <a:p>
            <a:pPr marL="0" indent="0">
              <a:buNone/>
            </a:pPr>
            <a:r>
              <a:rPr lang="en-US" cap="none" dirty="0" err="1" smtClean="0"/>
              <a:t>int</a:t>
            </a:r>
            <a:r>
              <a:rPr lang="en-US" cap="none" dirty="0" smtClean="0"/>
              <a:t> main() {</a:t>
            </a:r>
          </a:p>
          <a:p>
            <a:pPr marL="0" indent="0">
              <a:buNone/>
            </a:pPr>
            <a:r>
              <a:rPr lang="en-US" cap="none" dirty="0" smtClean="0"/>
              <a:t>    </a:t>
            </a:r>
            <a:r>
              <a:rPr lang="en-US" cap="none" dirty="0" err="1" smtClean="0"/>
              <a:t>printf</a:t>
            </a:r>
            <a:r>
              <a:rPr lang="en-US" cap="none" dirty="0" smtClean="0"/>
              <a:t>("hello world !, :D");</a:t>
            </a:r>
          </a:p>
          <a:p>
            <a:pPr marL="0" indent="0">
              <a:buNone/>
            </a:pPr>
            <a:r>
              <a:rPr lang="is-IS" cap="none" dirty="0" smtClean="0"/>
              <a:t>    return 0;</a:t>
            </a:r>
          </a:p>
          <a:p>
            <a:pPr marL="0" indent="0">
              <a:buNone/>
            </a:pPr>
            <a:r>
              <a:rPr lang="is-IS" cap="none" dirty="0" smtClean="0"/>
              <a:t>}</a:t>
            </a:r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40909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create </a:t>
            </a:r>
            <a:r>
              <a:rPr lang="en-US" cap="none" dirty="0" err="1" smtClean="0"/>
              <a:t>automake</a:t>
            </a:r>
            <a:r>
              <a:rPr lang="en-US" cap="none" dirty="0" smtClean="0"/>
              <a:t> scanner </a:t>
            </a:r>
            <a:r>
              <a:rPr lang="en-US" cap="none" dirty="0" err="1" smtClean="0"/>
              <a:t>configure.ac</a:t>
            </a:r>
            <a:endParaRPr lang="en-US" cap="none" dirty="0" smtClean="0"/>
          </a:p>
          <a:p>
            <a:pPr marL="0" indent="0">
              <a:buNone/>
            </a:pPr>
            <a:r>
              <a:rPr lang="en-US" dirty="0" smtClean="0"/>
              <a:t>AC_INIT(</a:t>
            </a:r>
            <a:r>
              <a:rPr lang="en-US" cap="none" dirty="0" err="1" smtClean="0"/>
              <a:t>hello.c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AM_INIT_AUTOMAKE(</a:t>
            </a:r>
            <a:r>
              <a:rPr lang="en-US" cap="none" dirty="0" smtClean="0"/>
              <a:t>hello,0.1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AC_PROG_CC</a:t>
            </a:r>
          </a:p>
          <a:p>
            <a:pPr marL="0" indent="0">
              <a:buNone/>
            </a:pPr>
            <a:r>
              <a:rPr lang="en-US" dirty="0" smtClean="0"/>
              <a:t>AC_PROG_INSTALL</a:t>
            </a:r>
          </a:p>
          <a:p>
            <a:pPr marL="0" indent="0">
              <a:buNone/>
            </a:pPr>
            <a:r>
              <a:rPr lang="en-US" dirty="0" smtClean="0"/>
              <a:t>AC_OUTPUT(</a:t>
            </a:r>
            <a:r>
              <a:rPr lang="en-US" cap="none" dirty="0" err="1" smtClean="0"/>
              <a:t>Makefile</a:t>
            </a:r>
            <a:r>
              <a:rPr lang="en-US" dirty="0" smtClean="0"/>
              <a:t>)</a:t>
            </a:r>
            <a:endParaRPr lang="en-US" cap="none" dirty="0" smtClean="0"/>
          </a:p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7519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create output </a:t>
            </a:r>
            <a:r>
              <a:rPr lang="en-US" cap="none" dirty="0" err="1" smtClean="0"/>
              <a:t>config</a:t>
            </a:r>
            <a:endParaRPr lang="en-US" cap="none" dirty="0" smtClean="0"/>
          </a:p>
          <a:p>
            <a:pPr marL="0" indent="0">
              <a:buNone/>
            </a:pPr>
            <a:r>
              <a:rPr lang="en-US" cap="none" dirty="0" err="1" smtClean="0"/>
              <a:t>bin</a:t>
            </a:r>
            <a:r>
              <a:rPr lang="en-US" dirty="0" err="1" smtClean="0"/>
              <a:t>_PROGRAMS</a:t>
            </a:r>
            <a:r>
              <a:rPr lang="en-US" dirty="0" smtClean="0"/>
              <a:t> = </a:t>
            </a:r>
            <a:r>
              <a:rPr lang="en-US" cap="none" dirty="0" smtClean="0"/>
              <a:t>hello</a:t>
            </a:r>
            <a:endParaRPr lang="en-US" dirty="0" smtClean="0"/>
          </a:p>
          <a:p>
            <a:pPr marL="0" indent="0">
              <a:buNone/>
            </a:pPr>
            <a:r>
              <a:rPr lang="en-US" cap="none" dirty="0" err="1" smtClean="0"/>
              <a:t>hello</a:t>
            </a:r>
            <a:r>
              <a:rPr lang="en-US" dirty="0" err="1" smtClean="0"/>
              <a:t>_SOURCES</a:t>
            </a:r>
            <a:r>
              <a:rPr lang="en-US" dirty="0" smtClean="0"/>
              <a:t> = </a:t>
            </a:r>
            <a:r>
              <a:rPr lang="en-US" cap="none" dirty="0" err="1" smtClean="0"/>
              <a:t>hello.c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14597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compile </a:t>
            </a:r>
            <a:r>
              <a:rPr lang="en-US" cap="none" dirty="0" err="1" smtClean="0"/>
              <a:t>automake</a:t>
            </a:r>
            <a:endParaRPr lang="en-US" cap="none" dirty="0" smtClean="0"/>
          </a:p>
          <a:p>
            <a:r>
              <a:rPr lang="en-US" cap="none" dirty="0" err="1" smtClean="0"/>
              <a:t>aclocal</a:t>
            </a:r>
            <a:endParaRPr lang="en-US" cap="none" dirty="0" smtClean="0"/>
          </a:p>
          <a:p>
            <a:r>
              <a:rPr lang="en-US" cap="none" dirty="0" err="1" smtClean="0"/>
              <a:t>autoconf</a:t>
            </a:r>
            <a:endParaRPr lang="en-US" cap="none" dirty="0" smtClean="0"/>
          </a:p>
          <a:p>
            <a:r>
              <a:rPr lang="en-US" cap="none" dirty="0" smtClean="0"/>
              <a:t>touch NEWS README AUTHORS </a:t>
            </a:r>
            <a:r>
              <a:rPr lang="en-US" cap="none" dirty="0" err="1" smtClean="0"/>
              <a:t>Changelog</a:t>
            </a:r>
            <a:endParaRPr lang="en-US" cap="none" dirty="0" smtClean="0"/>
          </a:p>
          <a:p>
            <a:r>
              <a:rPr lang="en-US" cap="none" dirty="0" err="1" smtClean="0"/>
              <a:t>automake</a:t>
            </a:r>
            <a:r>
              <a:rPr lang="en-US" cap="none" dirty="0" smtClean="0"/>
              <a:t> --add-missing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3848537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</TotalTime>
  <Words>87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Tw Cen MT</vt:lpstr>
      <vt:lpstr>Arial</vt:lpstr>
      <vt:lpstr>Droplet</vt:lpstr>
      <vt:lpstr>Linux System &amp; Network Administration</vt:lpstr>
      <vt:lpstr>auto make</vt:lpstr>
      <vt:lpstr>auto make</vt:lpstr>
      <vt:lpstr>auto make</vt:lpstr>
      <vt:lpstr>auto make</vt:lpstr>
      <vt:lpstr>auto make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System &amp; Network Administration</dc:title>
  <dc:creator>Microsoft Office User</dc:creator>
  <cp:lastModifiedBy>Microsoft Office User</cp:lastModifiedBy>
  <cp:revision>3</cp:revision>
  <dcterms:created xsi:type="dcterms:W3CDTF">2017-02-20T23:32:39Z</dcterms:created>
  <dcterms:modified xsi:type="dcterms:W3CDTF">2017-02-20T23:40:26Z</dcterms:modified>
</cp:coreProperties>
</file>