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582"/>
  </p:normalViewPr>
  <p:slideViewPr>
    <p:cSldViewPr snapToGrid="0" snapToObjects="1">
      <p:cViewPr varScale="1">
        <p:scale>
          <a:sx n="101" d="100"/>
          <a:sy n="10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System &amp; Network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extra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vsftpd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  <a:p>
            <a:pPr lvl="1"/>
            <a:r>
              <a:rPr lang="en-US" cap="none" dirty="0" smtClean="0"/>
              <a:t>yum install </a:t>
            </a:r>
            <a:r>
              <a:rPr lang="en-US" cap="none" dirty="0" err="1" smtClean="0"/>
              <a:t>vsftpd</a:t>
            </a:r>
            <a:r>
              <a:rPr lang="en-US" cap="none" dirty="0" smtClean="0"/>
              <a:t> ftp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vsftpd</a:t>
            </a:r>
            <a:r>
              <a:rPr lang="en-US" dirty="0" smtClean="0"/>
              <a:t>/</a:t>
            </a:r>
            <a:r>
              <a:rPr lang="en-US" dirty="0" err="1" smtClean="0"/>
              <a:t>vsftpd.conf</a:t>
            </a:r>
            <a:endParaRPr lang="en-US" dirty="0" smtClean="0"/>
          </a:p>
          <a:p>
            <a:pPr lvl="1"/>
            <a:r>
              <a:rPr lang="en-US" cap="none" dirty="0" err="1" smtClean="0"/>
              <a:t>anonymous_enable</a:t>
            </a:r>
            <a:r>
              <a:rPr lang="en-US" cap="none" dirty="0" smtClean="0"/>
              <a:t>=no</a:t>
            </a:r>
          </a:p>
          <a:p>
            <a:pPr lvl="1"/>
            <a:r>
              <a:rPr lang="en-US" cap="none" dirty="0" err="1" smtClean="0"/>
              <a:t>chroot_local_user</a:t>
            </a:r>
            <a:r>
              <a:rPr lang="en-US" cap="none" dirty="0" smtClean="0"/>
              <a:t>=yes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vsftpd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user</a:t>
            </a:r>
          </a:p>
          <a:p>
            <a:pPr lvl="1"/>
            <a:r>
              <a:rPr lang="en-US" cap="none" dirty="0" err="1" smtClean="0"/>
              <a:t>useradd</a:t>
            </a:r>
            <a:r>
              <a:rPr lang="en-US" cap="none" dirty="0" smtClean="0"/>
              <a:t> </a:t>
            </a:r>
            <a:r>
              <a:rPr lang="en-US" cap="none" dirty="0" err="1" smtClean="0"/>
              <a:t>testftp</a:t>
            </a:r>
            <a:endParaRPr lang="en-US" cap="none" dirty="0" smtClean="0"/>
          </a:p>
          <a:p>
            <a:pPr lvl="1"/>
            <a:r>
              <a:rPr lang="en-US" cap="none" dirty="0" err="1" smtClean="0"/>
              <a:t>passwd</a:t>
            </a:r>
            <a:r>
              <a:rPr lang="en-US" cap="none" dirty="0" smtClean="0"/>
              <a:t> </a:t>
            </a:r>
            <a:r>
              <a:rPr lang="en-US" cap="none" dirty="0" err="1" smtClean="0"/>
              <a:t>testftp</a:t>
            </a:r>
            <a:endParaRPr lang="en-US" cap="none" dirty="0" smtClean="0"/>
          </a:p>
          <a:p>
            <a:r>
              <a:rPr lang="en-US" dirty="0" smtClean="0"/>
              <a:t>test connection</a:t>
            </a:r>
          </a:p>
          <a:p>
            <a:pPr lvl="1"/>
            <a:r>
              <a:rPr lang="en-US" cap="none" dirty="0" smtClean="0"/>
              <a:t>ftp </a:t>
            </a:r>
            <a:r>
              <a:rPr lang="en-US" cap="none" dirty="0" err="1" smtClean="0"/>
              <a:t>localhost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home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/>
              <a:t>local_root</a:t>
            </a:r>
            <a:r>
              <a:rPr lang="en-US" dirty="0" smtClean="0"/>
              <a:t>=/</a:t>
            </a:r>
            <a:r>
              <a:rPr lang="en-US" dirty="0" err="1" smtClean="0"/>
              <a:t>var</a:t>
            </a:r>
            <a:r>
              <a:rPr lang="en-US" smtClean="0"/>
              <a:t>/ftp/$USER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</TotalTime>
  <Words>38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Tw Cen MT</vt:lpstr>
      <vt:lpstr>Arial</vt:lpstr>
      <vt:lpstr>Droplet</vt:lpstr>
      <vt:lpstr>Linux System &amp; Network Administration</vt:lpstr>
      <vt:lpstr>vsftpd</vt:lpstr>
      <vt:lpstr>vsftpd</vt:lpstr>
      <vt:lpstr>change home directory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&amp; Network Administration</dc:title>
  <dc:creator>Microsoft Office User</dc:creator>
  <cp:lastModifiedBy>Microsoft Office User</cp:lastModifiedBy>
  <cp:revision>2</cp:revision>
  <dcterms:created xsi:type="dcterms:W3CDTF">2017-02-22T00:36:51Z</dcterms:created>
  <dcterms:modified xsi:type="dcterms:W3CDTF">2017-02-22T00:46:49Z</dcterms:modified>
</cp:coreProperties>
</file>