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63" r:id="rId2"/>
    <p:sldId id="264" r:id="rId3"/>
    <p:sldId id="265" r:id="rId4"/>
    <p:sldId id="258" r:id="rId5"/>
    <p:sldId id="261" r:id="rId6"/>
    <p:sldId id="260" r:id="rId7"/>
    <p:sldId id="262" r:id="rId8"/>
    <p:sldId id="266" r:id="rId9"/>
  </p:sldIdLst>
  <p:sldSz cx="12192000" cy="6858000"/>
  <p:notesSz cx="10017125" cy="68881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4D4"/>
    <a:srgbClr val="B5D2EC"/>
    <a:srgbClr val="F6BF9A"/>
    <a:srgbClr val="F5B8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0215" cy="3449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74601" y="0"/>
            <a:ext cx="4340215" cy="3449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D7F4F-E663-4238-AB03-84426690FA20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43209"/>
            <a:ext cx="4340215" cy="3449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74601" y="6543209"/>
            <a:ext cx="4340215" cy="3449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B403B-F8B0-4FD4-B42A-EC9B3A753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653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2DE4-481A-43C1-927D-43AA4D9D069B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52F1-AFED-47E1-AD21-BEC89C3C2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40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2DE4-481A-43C1-927D-43AA4D9D069B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52F1-AFED-47E1-AD21-BEC89C3C2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6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2DE4-481A-43C1-927D-43AA4D9D069B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52F1-AFED-47E1-AD21-BEC89C3C2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3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2DE4-481A-43C1-927D-43AA4D9D069B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52F1-AFED-47E1-AD21-BEC89C3C2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77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2DE4-481A-43C1-927D-43AA4D9D069B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52F1-AFED-47E1-AD21-BEC89C3C2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19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2DE4-481A-43C1-927D-43AA4D9D069B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52F1-AFED-47E1-AD21-BEC89C3C2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85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2DE4-481A-43C1-927D-43AA4D9D069B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52F1-AFED-47E1-AD21-BEC89C3C2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92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2DE4-481A-43C1-927D-43AA4D9D069B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52F1-AFED-47E1-AD21-BEC89C3C2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06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2DE4-481A-43C1-927D-43AA4D9D069B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52F1-AFED-47E1-AD21-BEC89C3C2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05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2DE4-481A-43C1-927D-43AA4D9D069B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52F1-AFED-47E1-AD21-BEC89C3C2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93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2DE4-481A-43C1-927D-43AA4D9D069B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52F1-AFED-47E1-AD21-BEC89C3C2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94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B2DE4-481A-43C1-927D-43AA4D9D069B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652F1-AFED-47E1-AD21-BEC89C3C2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49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모서리가 둥근 직사각형 60"/>
          <p:cNvSpPr/>
          <p:nvPr/>
        </p:nvSpPr>
        <p:spPr>
          <a:xfrm>
            <a:off x="1668162" y="474715"/>
            <a:ext cx="1443600" cy="52050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착수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68162" y="1181099"/>
            <a:ext cx="10490887" cy="5123923"/>
          </a:xfrm>
          <a:prstGeom prst="roundRect">
            <a:avLst>
              <a:gd name="adj" fmla="val 2449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473" y="1181100"/>
            <a:ext cx="1508765" cy="17653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20000"/>
                  <a:lumOff val="8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</a:t>
            </a:r>
            <a:r>
              <a:rPr lang="en-US" altLang="ko-KR" dirty="0" smtClean="0"/>
              <a:t>Process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3473" y="3216007"/>
            <a:ext cx="1508765" cy="4839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6">
                  <a:lumMod val="20000"/>
                  <a:lumOff val="8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Date </a:t>
            </a:r>
            <a:r>
              <a:rPr lang="ko-KR" altLang="en-US" dirty="0"/>
              <a:t>구조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3473" y="3969570"/>
            <a:ext cx="1508765" cy="78778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20000"/>
                  <a:lumOff val="80000"/>
                </a:schemeClr>
              </a:gs>
              <a:gs pos="83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지원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23473" y="5026960"/>
            <a:ext cx="1508765" cy="127806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20000"/>
                  <a:lumOff val="80000"/>
                </a:schemeClr>
              </a:gs>
              <a:gs pos="83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 </a:t>
            </a:r>
            <a:r>
              <a:rPr lang="en-US" altLang="ko-KR" dirty="0" smtClean="0"/>
              <a:t>Process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708249" y="474715"/>
            <a:ext cx="1443600" cy="52050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종료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9201567" y="474715"/>
            <a:ext cx="1443600" cy="52050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r>
              <a:rPr lang="en-US" altLang="ko-KR" dirty="0" smtClean="0">
                <a:solidFill>
                  <a:schemeClr val="tx1"/>
                </a:solidFill>
              </a:rPr>
              <a:t>. TEST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694886" y="474715"/>
            <a:ext cx="1443600" cy="52050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</a:rPr>
              <a:t>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6188205" y="474715"/>
            <a:ext cx="1443600" cy="52050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</a:rPr>
              <a:t>설계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681524" y="474715"/>
            <a:ext cx="1443600" cy="52050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분석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174843" y="474715"/>
            <a:ext cx="1443600" cy="52050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계획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473" y="474715"/>
            <a:ext cx="1508765" cy="520505"/>
          </a:xfrm>
          <a:prstGeom prst="rect">
            <a:avLst/>
          </a:prstGeom>
          <a:gradFill flip="none" rotWithShape="1">
            <a:gsLst>
              <a:gs pos="0">
                <a:srgbClr val="B5D2EC"/>
              </a:gs>
              <a:gs pos="55000">
                <a:schemeClr val="bg1"/>
              </a:gs>
              <a:gs pos="100000">
                <a:srgbClr val="D4D4D4"/>
              </a:gs>
            </a:gsLst>
            <a:lin ang="8100000" scaled="1"/>
            <a:tileRect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ko-KR" altLang="en-US" sz="1400" dirty="0" smtClean="0">
                <a:solidFill>
                  <a:schemeClr val="tx1"/>
                </a:solidFill>
              </a:rPr>
              <a:t>단계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영역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23473" y="474715"/>
            <a:ext cx="1508765" cy="52050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>
          <a:xfrm>
            <a:off x="4680808" y="1290400"/>
            <a:ext cx="1442891" cy="36253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20000"/>
                  <a:lumOff val="8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요구사항 명세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4680808" y="3276717"/>
            <a:ext cx="1442891" cy="362533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6">
                  <a:lumMod val="20000"/>
                  <a:lumOff val="8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0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논리 데이터 모델링</a:t>
            </a:r>
          </a:p>
        </p:txBody>
      </p:sp>
      <p:sp>
        <p:nvSpPr>
          <p:cNvPr id="96" name="모서리가 둥근 직사각형 95"/>
          <p:cNvSpPr/>
          <p:nvPr/>
        </p:nvSpPr>
        <p:spPr>
          <a:xfrm>
            <a:off x="6191266" y="1290399"/>
            <a:ext cx="1442891" cy="36253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20000"/>
                  <a:lumOff val="8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프로세스 설계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6187847" y="3276717"/>
            <a:ext cx="1442891" cy="362533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6">
                  <a:lumMod val="20000"/>
                  <a:lumOff val="8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0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물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리 </a:t>
            </a:r>
            <a:r>
              <a:rPr lang="ko-KR" altLang="en-US" sz="1200" b="1" dirty="0">
                <a:solidFill>
                  <a:schemeClr val="tx1"/>
                </a:solidFill>
              </a:rPr>
              <a:t>데이터 모델링</a:t>
            </a: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7695240" y="1290400"/>
            <a:ext cx="1442891" cy="36253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20000"/>
                  <a:lumOff val="8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프로그램 개발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7694169" y="1702357"/>
            <a:ext cx="1442891" cy="36253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20000"/>
                  <a:lumOff val="8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단위테스트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9205698" y="1290400"/>
            <a:ext cx="1442891" cy="36253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20000"/>
                  <a:lumOff val="8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통합테스트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173004" y="5435296"/>
            <a:ext cx="1445439" cy="362533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2">
                  <a:lumMod val="20000"/>
                  <a:lumOff val="80000"/>
                </a:schemeClr>
              </a:gs>
              <a:gs pos="83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0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방법론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테일러링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777284" y="5026960"/>
            <a:ext cx="1331923" cy="362534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2">
                  <a:lumMod val="20000"/>
                  <a:lumOff val="80000"/>
                </a:schemeClr>
              </a:gs>
              <a:gs pos="83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0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프로젝트 입안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174843" y="5026960"/>
            <a:ext cx="1443600" cy="362534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2">
                  <a:lumMod val="20000"/>
                  <a:lumOff val="80000"/>
                </a:schemeClr>
              </a:gs>
              <a:gs pos="83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0"/>
          <a:lstStyle/>
          <a:p>
            <a:pPr algn="ctr"/>
            <a:r>
              <a:rPr lang="ko-KR" altLang="en-US" sz="1200" b="1" spc="-150" dirty="0" smtClean="0">
                <a:solidFill>
                  <a:schemeClr val="tx1"/>
                </a:solidFill>
              </a:rPr>
              <a:t>프로젝트 수행계획</a:t>
            </a:r>
            <a:endParaRPr lang="ko-KR" altLang="en-US" sz="1200" b="1" spc="-15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9201567" y="3987979"/>
            <a:ext cx="1442891" cy="36253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20000"/>
                  <a:lumOff val="80000"/>
                </a:schemeClr>
              </a:gs>
              <a:gs pos="83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50" dirty="0" smtClean="0">
                <a:solidFill>
                  <a:schemeClr val="tx1"/>
                </a:solidFill>
              </a:rPr>
              <a:t>인수테스트 지원</a:t>
            </a:r>
            <a:endParaRPr lang="ko-KR" altLang="en-US" sz="1200" b="1" spc="-15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0708248" y="5031610"/>
            <a:ext cx="1346377" cy="362534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2">
                  <a:lumMod val="20000"/>
                  <a:lumOff val="80000"/>
                </a:schemeClr>
              </a:gs>
              <a:gs pos="83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0"/>
          <a:lstStyle/>
          <a:p>
            <a:pPr algn="ctr"/>
            <a:r>
              <a:rPr lang="ko-KR" altLang="en-US" sz="1200" b="1" spc="-150" dirty="0" smtClean="0">
                <a:solidFill>
                  <a:schemeClr val="tx1"/>
                </a:solidFill>
              </a:rPr>
              <a:t>프로젝트 종료보고</a:t>
            </a:r>
            <a:endParaRPr lang="ko-KR" altLang="en-US" sz="1200" b="1" spc="-15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693460" y="5031610"/>
            <a:ext cx="1443600" cy="362534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2">
                  <a:lumMod val="20000"/>
                  <a:lumOff val="80000"/>
                </a:schemeClr>
              </a:gs>
              <a:gs pos="83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0"/>
          <a:lstStyle/>
          <a:p>
            <a:pPr algn="ctr"/>
            <a:r>
              <a:rPr lang="ko-KR" altLang="en-US" sz="1200" b="1" spc="-150" dirty="0" smtClean="0">
                <a:solidFill>
                  <a:schemeClr val="tx1"/>
                </a:solidFill>
              </a:rPr>
              <a:t>테스트 계획 수립</a:t>
            </a:r>
            <a:endParaRPr lang="ko-KR" altLang="en-US" sz="1200" b="1" spc="-1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02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320934" y="5500716"/>
            <a:ext cx="1765844" cy="81320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20000"/>
                  <a:lumOff val="80000"/>
                </a:schemeClr>
              </a:gs>
              <a:gs pos="83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 </a:t>
            </a:r>
            <a:r>
              <a:rPr lang="en-US" altLang="ko-KR" dirty="0" smtClean="0"/>
              <a:t>Process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324693" y="4429638"/>
            <a:ext cx="1762085" cy="80756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20000"/>
                  <a:lumOff val="80000"/>
                </a:schemeClr>
              </a:gs>
              <a:gs pos="83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지원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308443" y="3225359"/>
            <a:ext cx="1770816" cy="9440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6">
                  <a:lumMod val="20000"/>
                  <a:lumOff val="8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Date </a:t>
            </a:r>
            <a:r>
              <a:rPr lang="ko-KR" altLang="en-US" dirty="0"/>
              <a:t>구조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320934" y="1181099"/>
            <a:ext cx="1765844" cy="17653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20000"/>
                  <a:lumOff val="8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</a:t>
            </a:r>
            <a:r>
              <a:rPr lang="en-US" altLang="ko-KR" dirty="0" smtClean="0"/>
              <a:t>Process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327918" y="1181099"/>
            <a:ext cx="7736869" cy="1765301"/>
          </a:xfrm>
          <a:prstGeom prst="roundRect">
            <a:avLst>
              <a:gd name="adj" fmla="val 7286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339313" y="3225361"/>
            <a:ext cx="7725474" cy="94402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339314" y="4429639"/>
            <a:ext cx="7725474" cy="80756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749683" y="5632370"/>
            <a:ext cx="2314908" cy="549897"/>
            <a:chOff x="3493464" y="5579811"/>
            <a:chExt cx="2314908" cy="549897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535308" y="5609203"/>
              <a:ext cx="2273064" cy="520505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2">
                    <a:lumMod val="20000"/>
                    <a:lumOff val="80000"/>
                  </a:schemeClr>
                </a:gs>
                <a:gs pos="8300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프로젝트 입안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493464" y="5579811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</a:t>
              </a:r>
              <a:r>
                <a:rPr lang="en-US" altLang="ko-KR" sz="1000" dirty="0" smtClean="0"/>
                <a:t>MP10</a:t>
              </a:r>
              <a:endParaRPr lang="ko-KR" altLang="en-US" sz="1000" dirty="0"/>
            </a:p>
          </p:txBody>
        </p:sp>
      </p:grpSp>
      <p:sp>
        <p:nvSpPr>
          <p:cNvPr id="46" name="모서리가 둥근 직사각형 45"/>
          <p:cNvSpPr/>
          <p:nvPr/>
        </p:nvSpPr>
        <p:spPr>
          <a:xfrm>
            <a:off x="3339313" y="5495063"/>
            <a:ext cx="7725474" cy="80756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327917" y="478316"/>
            <a:ext cx="7736869" cy="52050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착수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7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320934" y="5500716"/>
            <a:ext cx="1765844" cy="81320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20000"/>
                  <a:lumOff val="80000"/>
                </a:schemeClr>
              </a:gs>
              <a:gs pos="83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 </a:t>
            </a:r>
            <a:r>
              <a:rPr lang="en-US" altLang="ko-KR" dirty="0" smtClean="0"/>
              <a:t>Process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324693" y="4429638"/>
            <a:ext cx="1762085" cy="80756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20000"/>
                  <a:lumOff val="80000"/>
                </a:schemeClr>
              </a:gs>
              <a:gs pos="83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지원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308443" y="3225359"/>
            <a:ext cx="1770816" cy="9440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6">
                  <a:lumMod val="20000"/>
                  <a:lumOff val="8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Date </a:t>
            </a:r>
            <a:r>
              <a:rPr lang="ko-KR" altLang="en-US" dirty="0"/>
              <a:t>구조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320934" y="1181099"/>
            <a:ext cx="1765844" cy="17653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20000"/>
                  <a:lumOff val="8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</a:t>
            </a:r>
            <a:r>
              <a:rPr lang="en-US" altLang="ko-KR" dirty="0" smtClean="0"/>
              <a:t>Process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327918" y="1181099"/>
            <a:ext cx="7736869" cy="1765301"/>
          </a:xfrm>
          <a:prstGeom prst="roundRect">
            <a:avLst>
              <a:gd name="adj" fmla="val 7286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339313" y="3225361"/>
            <a:ext cx="7725474" cy="94402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339314" y="4429639"/>
            <a:ext cx="7725474" cy="80756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3327917" y="5497457"/>
            <a:ext cx="7725474" cy="80756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327917" y="478316"/>
            <a:ext cx="7736869" cy="52050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계획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749683" y="5632370"/>
            <a:ext cx="2314908" cy="549897"/>
            <a:chOff x="3493464" y="5579811"/>
            <a:chExt cx="2314908" cy="54989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3535308" y="5609203"/>
              <a:ext cx="2273064" cy="520505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2">
                    <a:lumMod val="20000"/>
                    <a:lumOff val="80000"/>
                  </a:schemeClr>
                </a:gs>
                <a:gs pos="8300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프로젝트 수행계획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493464" y="5579811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2MP10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1529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320934" y="5500716"/>
            <a:ext cx="1765844" cy="81320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20000"/>
                  <a:lumOff val="80000"/>
                </a:schemeClr>
              </a:gs>
              <a:gs pos="83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 </a:t>
            </a:r>
            <a:r>
              <a:rPr lang="en-US" altLang="ko-KR" dirty="0" smtClean="0"/>
              <a:t>Process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324693" y="4429638"/>
            <a:ext cx="1762085" cy="80756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20000"/>
                  <a:lumOff val="80000"/>
                </a:schemeClr>
              </a:gs>
              <a:gs pos="83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지원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1308443" y="3225359"/>
            <a:ext cx="1770816" cy="9440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6">
                  <a:lumMod val="20000"/>
                  <a:lumOff val="8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Date </a:t>
            </a:r>
            <a:r>
              <a:rPr lang="ko-KR" altLang="en-US" dirty="0"/>
              <a:t>구조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320934" y="1181099"/>
            <a:ext cx="1765844" cy="17653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20000"/>
                  <a:lumOff val="8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</a:t>
            </a:r>
            <a:r>
              <a:rPr lang="en-US" altLang="ko-KR" dirty="0" smtClean="0"/>
              <a:t>Process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753095" y="1753844"/>
            <a:ext cx="2154964" cy="52050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4">
                  <a:lumMod val="20000"/>
                  <a:lumOff val="8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요구사항 명세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753095" y="3454794"/>
            <a:ext cx="2506890" cy="52050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6">
                  <a:lumMod val="20000"/>
                  <a:lumOff val="8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논리 데이터 모델링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53095" y="1740708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3DP10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3709334" y="3453398"/>
            <a:ext cx="5565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3DS10</a:t>
            </a:r>
            <a:endParaRPr lang="ko-KR" altLang="en-US" sz="1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327918" y="1181099"/>
            <a:ext cx="7736869" cy="1765301"/>
          </a:xfrm>
          <a:prstGeom prst="roundRect">
            <a:avLst>
              <a:gd name="adj" fmla="val 7286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339313" y="3225361"/>
            <a:ext cx="7725474" cy="94402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339314" y="4429639"/>
            <a:ext cx="7725474" cy="80756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3339314" y="5497457"/>
            <a:ext cx="7725474" cy="80756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327917" y="478316"/>
            <a:ext cx="7736869" cy="52050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분석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10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320934" y="5408557"/>
            <a:ext cx="1765844" cy="80756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20000"/>
                  <a:lumOff val="80000"/>
                </a:schemeClr>
              </a:gs>
              <a:gs pos="83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 </a:t>
            </a:r>
            <a:r>
              <a:rPr lang="en-US" altLang="ko-KR" dirty="0" smtClean="0"/>
              <a:t>Process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324693" y="4340737"/>
            <a:ext cx="1762085" cy="82314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20000"/>
                  <a:lumOff val="80000"/>
                </a:schemeClr>
              </a:gs>
              <a:gs pos="83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지원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308443" y="3130604"/>
            <a:ext cx="1770816" cy="94988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6">
                  <a:lumMod val="20000"/>
                  <a:lumOff val="8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Date </a:t>
            </a:r>
            <a:r>
              <a:rPr lang="ko-KR" altLang="en-US" dirty="0"/>
              <a:t>구조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320934" y="1092199"/>
            <a:ext cx="1765844" cy="177815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20000"/>
                  <a:lumOff val="8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</a:t>
            </a:r>
            <a:r>
              <a:rPr lang="en-US" altLang="ko-KR" dirty="0" smtClean="0"/>
              <a:t>Process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327918" y="1092199"/>
            <a:ext cx="7736869" cy="1765301"/>
          </a:xfrm>
          <a:prstGeom prst="roundRect">
            <a:avLst>
              <a:gd name="adj" fmla="val 7286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339313" y="3136461"/>
            <a:ext cx="7725474" cy="94402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339314" y="4340739"/>
            <a:ext cx="7725474" cy="80756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3339314" y="5408557"/>
            <a:ext cx="7725474" cy="80756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09183" y="1655316"/>
            <a:ext cx="2471067" cy="52050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4">
                  <a:lumMod val="20000"/>
                  <a:lumOff val="8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프로세스 설계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55180" y="3329227"/>
            <a:ext cx="2419116" cy="52050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6">
                  <a:lumMod val="20000"/>
                  <a:lumOff val="8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물리 데이터 모델링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41229" y="1669349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4DP10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3529002" y="3326551"/>
            <a:ext cx="5565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4DS10</a:t>
            </a:r>
            <a:endParaRPr lang="ko-KR" altLang="en-US" sz="10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327917" y="478316"/>
            <a:ext cx="7736869" cy="52050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</a:rPr>
              <a:t>설계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05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320934" y="5408557"/>
            <a:ext cx="1765844" cy="80756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20000"/>
                  <a:lumOff val="80000"/>
                </a:schemeClr>
              </a:gs>
              <a:gs pos="83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 </a:t>
            </a:r>
            <a:r>
              <a:rPr lang="en-US" altLang="ko-KR" dirty="0" smtClean="0"/>
              <a:t>Process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324693" y="4340737"/>
            <a:ext cx="1762085" cy="82314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20000"/>
                  <a:lumOff val="80000"/>
                </a:schemeClr>
              </a:gs>
              <a:gs pos="83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지원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308443" y="3130604"/>
            <a:ext cx="1770816" cy="94988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6">
                  <a:lumMod val="20000"/>
                  <a:lumOff val="8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Date </a:t>
            </a:r>
            <a:r>
              <a:rPr lang="ko-KR" altLang="en-US" dirty="0"/>
              <a:t>구조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320934" y="1092199"/>
            <a:ext cx="1765844" cy="177815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20000"/>
                  <a:lumOff val="8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</a:t>
            </a:r>
            <a:r>
              <a:rPr lang="en-US" altLang="ko-KR" dirty="0" smtClean="0"/>
              <a:t>Process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327918" y="1092199"/>
            <a:ext cx="7736869" cy="1765301"/>
          </a:xfrm>
          <a:prstGeom prst="roundRect">
            <a:avLst>
              <a:gd name="adj" fmla="val 7286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339313" y="3136461"/>
            <a:ext cx="7725474" cy="94402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990236" y="1714596"/>
            <a:ext cx="2506890" cy="52050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4">
                  <a:lumMod val="20000"/>
                  <a:lumOff val="8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프로그램 개발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67794" y="1714596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</a:t>
            </a:r>
            <a:r>
              <a:rPr lang="en-US" altLang="ko-KR" sz="1000" dirty="0" smtClean="0"/>
              <a:t>DP10</a:t>
            </a:r>
            <a:endParaRPr lang="ko-KR" altLang="en-US" sz="10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327917" y="478316"/>
            <a:ext cx="7736869" cy="52050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</a:rPr>
              <a:t>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339314" y="4340739"/>
            <a:ext cx="7725474" cy="80756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339314" y="5408557"/>
            <a:ext cx="7725474" cy="80756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006312" y="5563725"/>
            <a:ext cx="2490813" cy="52050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2">
                  <a:lumMod val="20000"/>
                  <a:lumOff val="80000"/>
                </a:schemeClr>
              </a:gs>
              <a:gs pos="83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테스크</a:t>
            </a:r>
            <a:r>
              <a:rPr lang="ko-KR" altLang="en-US" dirty="0" smtClean="0">
                <a:solidFill>
                  <a:schemeClr val="tx1"/>
                </a:solidFill>
              </a:rPr>
              <a:t> 계획 수립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90236" y="5566118"/>
            <a:ext cx="593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5</a:t>
            </a:r>
            <a:r>
              <a:rPr lang="en-US" altLang="ko-KR" sz="1000" dirty="0" smtClean="0"/>
              <a:t>MP10</a:t>
            </a:r>
            <a:endParaRPr lang="ko-KR" altLang="en-US" sz="10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928039" y="1714596"/>
            <a:ext cx="2506890" cy="52050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4">
                  <a:lumMod val="20000"/>
                  <a:lumOff val="8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단위테스트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05597" y="1714596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5DP20</a:t>
            </a:r>
            <a:endParaRPr lang="ko-KR" altLang="en-US" sz="1000" dirty="0"/>
          </a:p>
        </p:txBody>
      </p:sp>
      <p:cxnSp>
        <p:nvCxnSpPr>
          <p:cNvPr id="24" name="직선 화살표 연결선 23"/>
          <p:cNvCxnSpPr>
            <a:stCxn id="26" idx="3"/>
            <a:endCxn id="36" idx="1"/>
          </p:cNvCxnSpPr>
          <p:nvPr/>
        </p:nvCxnSpPr>
        <p:spPr>
          <a:xfrm>
            <a:off x="6497126" y="1974849"/>
            <a:ext cx="430913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59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1320934" y="5408557"/>
            <a:ext cx="1765844" cy="80756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20000"/>
                  <a:lumOff val="80000"/>
                </a:schemeClr>
              </a:gs>
              <a:gs pos="83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 </a:t>
            </a:r>
            <a:r>
              <a:rPr lang="en-US" altLang="ko-KR" dirty="0" smtClean="0"/>
              <a:t>Process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324693" y="4340737"/>
            <a:ext cx="1762085" cy="82314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20000"/>
                  <a:lumOff val="80000"/>
                </a:schemeClr>
              </a:gs>
              <a:gs pos="83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지원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1308443" y="3130604"/>
            <a:ext cx="1770816" cy="94988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6">
                  <a:lumMod val="20000"/>
                  <a:lumOff val="8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Date </a:t>
            </a:r>
            <a:r>
              <a:rPr lang="ko-KR" altLang="en-US" dirty="0"/>
              <a:t>구조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320934" y="1092199"/>
            <a:ext cx="1765844" cy="177815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20000"/>
                  <a:lumOff val="8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</a:t>
            </a:r>
            <a:r>
              <a:rPr lang="en-US" altLang="ko-KR" dirty="0" smtClean="0"/>
              <a:t>Process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327918" y="1092199"/>
            <a:ext cx="7736869" cy="1765301"/>
          </a:xfrm>
          <a:prstGeom prst="roundRect">
            <a:avLst>
              <a:gd name="adj" fmla="val 7286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339313" y="3136461"/>
            <a:ext cx="7725474" cy="94402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990236" y="1714596"/>
            <a:ext cx="2484448" cy="52050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4">
                  <a:lumMod val="20000"/>
                  <a:lumOff val="8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통합테스트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67794" y="1687218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6</a:t>
            </a:r>
            <a:r>
              <a:rPr lang="en-US" altLang="ko-KR" sz="1000" dirty="0" smtClean="0"/>
              <a:t>DP10</a:t>
            </a:r>
            <a:endParaRPr lang="ko-KR" altLang="en-US" sz="10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327917" y="478316"/>
            <a:ext cx="7736869" cy="52050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r>
              <a:rPr lang="en-US" altLang="ko-KR" dirty="0" smtClean="0">
                <a:solidFill>
                  <a:schemeClr val="tx1"/>
                </a:solidFill>
              </a:rPr>
              <a:t>. TEST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339314" y="4340739"/>
            <a:ext cx="7725474" cy="80756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339314" y="5408557"/>
            <a:ext cx="7725474" cy="80756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3953367" y="4484269"/>
            <a:ext cx="2521317" cy="520505"/>
          </a:xfrm>
          <a:prstGeom prst="roundRect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20000"/>
                  <a:lumOff val="80000"/>
                </a:schemeClr>
              </a:gs>
              <a:gs pos="83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인수테스트 지원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53367" y="4498124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6SP20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9102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320934" y="5408557"/>
            <a:ext cx="1765844" cy="80756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20000"/>
                  <a:lumOff val="80000"/>
                </a:schemeClr>
              </a:gs>
              <a:gs pos="83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 </a:t>
            </a:r>
            <a:r>
              <a:rPr lang="en-US" altLang="ko-KR" dirty="0" smtClean="0"/>
              <a:t>Process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324693" y="4340737"/>
            <a:ext cx="1762085" cy="82314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20000"/>
                  <a:lumOff val="80000"/>
                </a:schemeClr>
              </a:gs>
              <a:gs pos="83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지원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308443" y="3130604"/>
            <a:ext cx="1770816" cy="94988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6">
                  <a:lumMod val="20000"/>
                  <a:lumOff val="8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Date </a:t>
            </a:r>
            <a:r>
              <a:rPr lang="ko-KR" altLang="en-US" dirty="0"/>
              <a:t>구조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320934" y="1092199"/>
            <a:ext cx="1765844" cy="177815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20000"/>
                  <a:lumOff val="8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</a:t>
            </a:r>
            <a:r>
              <a:rPr lang="en-US" altLang="ko-KR" dirty="0" smtClean="0"/>
              <a:t>Process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327918" y="1092199"/>
            <a:ext cx="7736869" cy="1765301"/>
          </a:xfrm>
          <a:prstGeom prst="roundRect">
            <a:avLst>
              <a:gd name="adj" fmla="val 7286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339313" y="3136461"/>
            <a:ext cx="7725474" cy="94402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327917" y="478316"/>
            <a:ext cx="7736869" cy="52050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종료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339314" y="4340739"/>
            <a:ext cx="7725474" cy="80756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339314" y="5408557"/>
            <a:ext cx="7725474" cy="80756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967794" y="5540802"/>
            <a:ext cx="2506890" cy="52050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2">
                  <a:lumMod val="20000"/>
                  <a:lumOff val="80000"/>
                </a:schemeClr>
              </a:gs>
              <a:gs pos="83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프로젝트 종료보고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90236" y="5554834"/>
            <a:ext cx="587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7MP10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5550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164</Words>
  <Application>Microsoft Office PowerPoint</Application>
  <PresentationFormat>와이드스크린</PresentationFormat>
  <Paragraphs>85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Dongho Kim</dc:creator>
  <cp:lastModifiedBy>김희영</cp:lastModifiedBy>
  <cp:revision>68</cp:revision>
  <cp:lastPrinted>2016-06-10T00:25:03Z</cp:lastPrinted>
  <dcterms:created xsi:type="dcterms:W3CDTF">2016-04-27T04:15:58Z</dcterms:created>
  <dcterms:modified xsi:type="dcterms:W3CDTF">2017-07-10T02:20:17Z</dcterms:modified>
</cp:coreProperties>
</file>