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0DE2CCB3-4404-4CC8-B654-D67E2B91B280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9B6C183-DC74-48E9-9AEB-1B745D268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40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CCB3-4404-4CC8-B654-D67E2B91B280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6C183-DC74-48E9-9AEB-1B745D268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3246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CCB3-4404-4CC8-B654-D67E2B91B280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6C183-DC74-48E9-9AEB-1B745D268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3422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CCB3-4404-4CC8-B654-D67E2B91B280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6C183-DC74-48E9-9AEB-1B745D268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2375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CCB3-4404-4CC8-B654-D67E2B91B280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6C183-DC74-48E9-9AEB-1B745D268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7704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CCB3-4404-4CC8-B654-D67E2B91B280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6C183-DC74-48E9-9AEB-1B745D268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8490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CCB3-4404-4CC8-B654-D67E2B91B280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6C183-DC74-48E9-9AEB-1B745D268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2931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DE2CCB3-4404-4CC8-B654-D67E2B91B280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6C183-DC74-48E9-9AEB-1B745D268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3930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0DE2CCB3-4404-4CC8-B654-D67E2B91B280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6C183-DC74-48E9-9AEB-1B745D268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782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CCB3-4404-4CC8-B654-D67E2B91B280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6C183-DC74-48E9-9AEB-1B745D268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3561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CCB3-4404-4CC8-B654-D67E2B91B280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6C183-DC74-48E9-9AEB-1B745D268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107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CCB3-4404-4CC8-B654-D67E2B91B280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6C183-DC74-48E9-9AEB-1B745D268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65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CCB3-4404-4CC8-B654-D67E2B91B280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6C183-DC74-48E9-9AEB-1B745D268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2546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CCB3-4404-4CC8-B654-D67E2B91B280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6C183-DC74-48E9-9AEB-1B745D268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231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CCB3-4404-4CC8-B654-D67E2B91B280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6C183-DC74-48E9-9AEB-1B745D268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790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CCB3-4404-4CC8-B654-D67E2B91B280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6C183-DC74-48E9-9AEB-1B745D268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2405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2CCB3-4404-4CC8-B654-D67E2B91B280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B6C183-DC74-48E9-9AEB-1B745D268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255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0DE2CCB3-4404-4CC8-B654-D67E2B91B280}" type="datetimeFigureOut">
              <a:rPr lang="ru-RU" smtClean="0"/>
              <a:t>16.05.2025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9B6C183-DC74-48E9-9AEB-1B745D2680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426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 rot="1270999">
            <a:off x="1154955" y="487063"/>
            <a:ext cx="8825658" cy="2677648"/>
          </a:xfrm>
        </p:spPr>
        <p:txBody>
          <a:bodyPr/>
          <a:lstStyle/>
          <a:p>
            <a:r>
              <a:rPr lang="en-US" dirty="0" err="1" smtClean="0"/>
              <a:t>Ihtiobet</a:t>
            </a:r>
            <a:r>
              <a:rPr lang="en-US" dirty="0" smtClean="0"/>
              <a:t>!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 rot="20481434">
            <a:off x="1154955" y="1773030"/>
            <a:ext cx="8825658" cy="2081318"/>
          </a:xfrm>
        </p:spPr>
        <p:txBody>
          <a:bodyPr>
            <a:normAutofit/>
          </a:bodyPr>
          <a:lstStyle/>
          <a:p>
            <a:r>
              <a:rPr lang="ru-RU" dirty="0" smtClean="0"/>
              <a:t>Новый сайт по окупу </a:t>
            </a:r>
            <a:r>
              <a:rPr lang="en-US" dirty="0" smtClean="0"/>
              <a:t>:3 </a:t>
            </a:r>
            <a:r>
              <a:rPr lang="ru-RU" dirty="0"/>
              <a:t>Новый сайт по окупу </a:t>
            </a:r>
            <a:r>
              <a:rPr lang="en-US" dirty="0"/>
              <a:t>:</a:t>
            </a:r>
            <a:r>
              <a:rPr lang="en-US" dirty="0" smtClean="0"/>
              <a:t>3 </a:t>
            </a:r>
            <a:r>
              <a:rPr lang="ru-RU" dirty="0"/>
              <a:t>Новый сайт по окупу </a:t>
            </a:r>
            <a:r>
              <a:rPr lang="en-US" dirty="0"/>
              <a:t>:3</a:t>
            </a:r>
            <a:endParaRPr lang="ru-RU" dirty="0"/>
          </a:p>
          <a:p>
            <a:r>
              <a:rPr lang="en-US" dirty="0" smtClean="0"/>
              <a:t> </a:t>
            </a:r>
            <a:r>
              <a:rPr lang="ru-RU" dirty="0"/>
              <a:t>Новый сайт по окупу </a:t>
            </a:r>
            <a:r>
              <a:rPr lang="en-US" dirty="0"/>
              <a:t>:3</a:t>
            </a:r>
            <a:endParaRPr lang="ru-RU" dirty="0"/>
          </a:p>
          <a:p>
            <a:r>
              <a:rPr lang="en-US" dirty="0" smtClean="0"/>
              <a:t> </a:t>
            </a:r>
            <a:r>
              <a:rPr lang="ru-RU" dirty="0"/>
              <a:t>Новый сайт по окупу </a:t>
            </a:r>
            <a:r>
              <a:rPr lang="en-US" dirty="0"/>
              <a:t>:3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84461">
            <a:off x="5968540" y="2803959"/>
            <a:ext cx="2419003" cy="180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1290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</a:t>
            </a:r>
            <a:r>
              <a:rPr lang="ru-RU" dirty="0" err="1" smtClean="0"/>
              <a:t>айт</a:t>
            </a:r>
            <a:r>
              <a:rPr lang="ru-RU" dirty="0"/>
              <a:t> </a:t>
            </a:r>
            <a:r>
              <a:rPr lang="ru-RU" dirty="0" smtClean="0"/>
              <a:t>начал работу буквально месяц назад</a:t>
            </a:r>
            <a:r>
              <a:rPr lang="en-US" dirty="0" smtClean="0"/>
              <a:t>,</a:t>
            </a:r>
            <a:r>
              <a:rPr lang="ru-RU" dirty="0" smtClean="0"/>
              <a:t> однако уже успел заработать порядком более 20млн</a:t>
            </a:r>
            <a:r>
              <a:rPr lang="en-US" dirty="0" smtClean="0"/>
              <a:t>$</a:t>
            </a:r>
            <a:endParaRPr lang="ru-RU" dirty="0" smtClean="0"/>
          </a:p>
          <a:p>
            <a:r>
              <a:rPr lang="ru-RU" dirty="0" smtClean="0"/>
              <a:t>Наш сайт обречен на успех!</a:t>
            </a:r>
          </a:p>
          <a:p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713" y="2700828"/>
            <a:ext cx="4824412" cy="3221644"/>
          </a:xfrm>
        </p:spPr>
      </p:pic>
    </p:spTree>
    <p:extLst>
      <p:ext uri="{BB962C8B-B14F-4D97-AF65-F5344CB8AC3E}">
        <p14:creationId xmlns:p14="http://schemas.microsoft.com/office/powerpoint/2010/main" val="248708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3144" y="760614"/>
            <a:ext cx="3865134" cy="897775"/>
          </a:xfrm>
        </p:spPr>
        <p:txBody>
          <a:bodyPr/>
          <a:lstStyle/>
          <a:p>
            <a:r>
              <a:rPr lang="ru-RU" dirty="0" smtClean="0"/>
              <a:t>Наши товары</a:t>
            </a:r>
            <a:endParaRPr lang="ru-RU" dirty="0"/>
          </a:p>
        </p:txBody>
      </p:sp>
      <p:pic>
        <p:nvPicPr>
          <p:cNvPr id="5" name="Рисунок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70" r="26470"/>
          <a:stretch>
            <a:fillRect/>
          </a:stretch>
        </p:blipFill>
        <p:spPr>
          <a:xfrm>
            <a:off x="6980131" y="1209502"/>
            <a:ext cx="3227193" cy="4572000"/>
          </a:xfrm>
        </p:spPr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080140" y="1778923"/>
            <a:ext cx="3859212" cy="1371600"/>
          </a:xfrm>
        </p:spPr>
        <p:txBody>
          <a:bodyPr/>
          <a:lstStyle/>
          <a:p>
            <a:r>
              <a:rPr lang="ru-RU" dirty="0" smtClean="0"/>
              <a:t>Этих ребят вы сможете поймать только у на</a:t>
            </a:r>
            <a:r>
              <a:rPr lang="en-US" dirty="0" smtClean="0"/>
              <a:t>c</a:t>
            </a:r>
          </a:p>
          <a:p>
            <a:r>
              <a:rPr lang="ru-RU" dirty="0" smtClean="0"/>
              <a:t>Наши товары != дерьмо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74" y="2751513"/>
            <a:ext cx="4488873" cy="340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61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5449" y="275166"/>
            <a:ext cx="3865134" cy="1735667"/>
          </a:xfrm>
        </p:spPr>
        <p:txBody>
          <a:bodyPr/>
          <a:lstStyle/>
          <a:p>
            <a:r>
              <a:rPr lang="ru-RU" dirty="0" smtClean="0"/>
              <a:t>Популярные товары</a:t>
            </a:r>
            <a:endParaRPr lang="ru-RU" dirty="0"/>
          </a:p>
        </p:txBody>
      </p:sp>
      <p:pic>
        <p:nvPicPr>
          <p:cNvPr id="5" name="Рисунок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03" r="13903"/>
          <a:stretch>
            <a:fillRect/>
          </a:stretch>
        </p:blipFill>
        <p:spPr/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14133" y="2057400"/>
            <a:ext cx="3859212" cy="1371600"/>
          </a:xfrm>
        </p:spPr>
        <p:txBody>
          <a:bodyPr/>
          <a:lstStyle/>
          <a:p>
            <a:r>
              <a:rPr lang="ru-RU" dirty="0" smtClean="0"/>
              <a:t>За 1 неделю с этих ребят мы заработали 104580</a:t>
            </a:r>
            <a:r>
              <a:rPr lang="en-US" dirty="0" smtClean="0"/>
              <a:t>CAD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49" y="2863735"/>
            <a:ext cx="40640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09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88453" y="762308"/>
            <a:ext cx="3865134" cy="1735667"/>
          </a:xfrm>
        </p:spPr>
        <p:txBody>
          <a:bodyPr/>
          <a:lstStyle/>
          <a:p>
            <a:r>
              <a:rPr lang="ru-RU" dirty="0" smtClean="0"/>
              <a:t>Наши спонсоры</a:t>
            </a:r>
            <a:endParaRPr lang="ru-RU" dirty="0"/>
          </a:p>
        </p:txBody>
      </p:sp>
      <p:pic>
        <p:nvPicPr>
          <p:cNvPr id="5" name="Рисунок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65" r="29465"/>
          <a:stretch>
            <a:fillRect/>
          </a:stretch>
        </p:blipFill>
        <p:spPr/>
      </p:pic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799296" y="762308"/>
            <a:ext cx="3859212" cy="1354975"/>
          </a:xfrm>
        </p:spPr>
        <p:txBody>
          <a:bodyPr/>
          <a:lstStyle/>
          <a:p>
            <a:r>
              <a:rPr lang="ru-RU" dirty="0" smtClean="0"/>
              <a:t>Уважение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48" y="2497975"/>
            <a:ext cx="2909801" cy="387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4522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Страны которые признали наш проект </a:t>
            </a:r>
            <a:r>
              <a:rPr lang="en-US" dirty="0" smtClean="0"/>
              <a:t>“</a:t>
            </a:r>
            <a:r>
              <a:rPr lang="ru-RU" dirty="0" smtClean="0"/>
              <a:t>Государственно важным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Исландия</a:t>
            </a:r>
            <a:endParaRPr lang="ru-RU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327" y="3179763"/>
            <a:ext cx="4033158" cy="2840037"/>
          </a:xfrm>
        </p:spPr>
      </p:pic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err="1" smtClean="0"/>
              <a:t>Кабо-верде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8713" y="3180726"/>
            <a:ext cx="4824412" cy="2838111"/>
          </a:xfrm>
        </p:spPr>
      </p:pic>
    </p:spTree>
    <p:extLst>
      <p:ext uri="{BB962C8B-B14F-4D97-AF65-F5344CB8AC3E}">
        <p14:creationId xmlns:p14="http://schemas.microsoft.com/office/powerpoint/2010/main" val="39742110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если серьезно(это не для нас)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Проект использует:</a:t>
            </a:r>
            <a:endParaRPr lang="en-US" dirty="0" smtClean="0"/>
          </a:p>
          <a:p>
            <a:r>
              <a:rPr lang="en-US" dirty="0" smtClean="0"/>
              <a:t>Flask</a:t>
            </a:r>
          </a:p>
          <a:p>
            <a:r>
              <a:rPr lang="en-US" dirty="0" smtClean="0"/>
              <a:t>Flask-Restful</a:t>
            </a:r>
          </a:p>
          <a:p>
            <a:r>
              <a:rPr lang="en-US" dirty="0" err="1" smtClean="0"/>
              <a:t>SqlAlchemy</a:t>
            </a:r>
            <a:r>
              <a:rPr lang="en-US" dirty="0" smtClean="0"/>
              <a:t>(based on SQLite3)</a:t>
            </a:r>
          </a:p>
          <a:p>
            <a:r>
              <a:rPr lang="en-US" dirty="0" smtClean="0"/>
              <a:t>JavaScript</a:t>
            </a:r>
          </a:p>
          <a:p>
            <a:r>
              <a:rPr lang="en-US" dirty="0" err="1" smtClean="0"/>
              <a:t>Html+Css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Сайт – </a:t>
            </a:r>
            <a:r>
              <a:rPr lang="ru-RU" dirty="0" err="1" smtClean="0"/>
              <a:t>фармилка</a:t>
            </a:r>
            <a:r>
              <a:rPr lang="ru-RU" dirty="0" smtClean="0"/>
              <a:t> </a:t>
            </a:r>
            <a:r>
              <a:rPr lang="en-US" dirty="0" err="1" smtClean="0"/>
              <a:t>nft</a:t>
            </a:r>
            <a:r>
              <a:rPr lang="en-US" dirty="0" smtClean="0"/>
              <a:t> </a:t>
            </a:r>
            <a:r>
              <a:rPr lang="ru-RU" dirty="0" smtClean="0"/>
              <a:t>рыб с кейсами, есть много возможностей.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3995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10565991" cy="706964"/>
          </a:xfrm>
        </p:spPr>
        <p:txBody>
          <a:bodyPr/>
          <a:lstStyle/>
          <a:p>
            <a:r>
              <a:rPr lang="ru-RU" dirty="0" smtClean="0"/>
              <a:t>До </a:t>
            </a:r>
            <a:r>
              <a:rPr lang="ru-RU" dirty="0" smtClean="0"/>
              <a:t>свидания          Ссылка: </a:t>
            </a:r>
            <a:r>
              <a:rPr lang="en-US" dirty="0" smtClean="0"/>
              <a:t>yl.paradox39.ru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252750"/>
            <a:ext cx="9144000" cy="331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577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Совет директоров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Совет директоров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овет директоров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61</TotalTime>
  <Words>132</Words>
  <Application>Microsoft Office PowerPoint</Application>
  <PresentationFormat>Широкоэкранный</PresentationFormat>
  <Paragraphs>25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Совет директоров</vt:lpstr>
      <vt:lpstr>Ihtiobet!</vt:lpstr>
      <vt:lpstr>Презентация PowerPoint</vt:lpstr>
      <vt:lpstr>Наши товары</vt:lpstr>
      <vt:lpstr>Популярные товары</vt:lpstr>
      <vt:lpstr>Наши спонсоры</vt:lpstr>
      <vt:lpstr>Страны которые признали наш проект “Государственно важным”</vt:lpstr>
      <vt:lpstr>А если серьезно(это не для нас)</vt:lpstr>
      <vt:lpstr>До свидания          Ссылка: yl.paradox39.ru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Ihtiobet!</dc:title>
  <dc:creator>student24</dc:creator>
  <cp:lastModifiedBy>student24</cp:lastModifiedBy>
  <cp:revision>7</cp:revision>
  <dcterms:created xsi:type="dcterms:W3CDTF">2025-05-16T15:22:20Z</dcterms:created>
  <dcterms:modified xsi:type="dcterms:W3CDTF">2025-05-16T16:27:52Z</dcterms:modified>
</cp:coreProperties>
</file>