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47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4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2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49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84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9116-F066-4953-9C51-61B8CB04612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9A74-26C9-4DE3-AB5F-7424E2A13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Танчики</a:t>
            </a:r>
            <a:r>
              <a:rPr lang="ru-RU" dirty="0" smtClean="0"/>
              <a:t>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Холзинёв</a:t>
            </a:r>
            <a:r>
              <a:rPr lang="ru-RU" dirty="0" smtClean="0"/>
              <a:t>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68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победы нужно набрать 2000 очков, они начисляются за убийство врагов</a:t>
            </a:r>
          </a:p>
          <a:p>
            <a:r>
              <a:rPr lang="ru-RU" dirty="0" smtClean="0"/>
              <a:t>Даётся 3 жизни</a:t>
            </a:r>
          </a:p>
          <a:p>
            <a:r>
              <a:rPr lang="en-US" dirty="0" smtClean="0"/>
              <a:t>WASD – </a:t>
            </a:r>
            <a:r>
              <a:rPr lang="ru-RU" dirty="0" err="1" smtClean="0"/>
              <a:t>упралвение</a:t>
            </a:r>
            <a:endParaRPr lang="ru-RU" dirty="0" smtClean="0"/>
          </a:p>
          <a:p>
            <a:r>
              <a:rPr lang="ru-RU" dirty="0" smtClean="0"/>
              <a:t>Пробел - стрелять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96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Имеется 4 уровня</a:t>
            </a:r>
          </a:p>
          <a:p>
            <a:r>
              <a:rPr lang="ru-RU" dirty="0" smtClean="0"/>
              <a:t>Есть разные бонусы</a:t>
            </a:r>
          </a:p>
          <a:p>
            <a:r>
              <a:rPr lang="ru-RU" dirty="0" err="1" smtClean="0"/>
              <a:t>Танчики</a:t>
            </a:r>
            <a:r>
              <a:rPr lang="ru-RU" dirty="0" smtClean="0"/>
              <a:t> анимированы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1" y="1579441"/>
            <a:ext cx="3108174" cy="304531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05" y="2964421"/>
            <a:ext cx="3262565" cy="3497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81" y="365125"/>
            <a:ext cx="517279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Отрывки из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7" y="1465433"/>
            <a:ext cx="3875004" cy="22848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891125"/>
            <a:ext cx="4191000" cy="28127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354" y="3885252"/>
            <a:ext cx="2821833" cy="28162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450" y="901418"/>
            <a:ext cx="4737250" cy="26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2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162" y="2659918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36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Танчики на PyGame</vt:lpstr>
      <vt:lpstr>Правила и управление</vt:lpstr>
      <vt:lpstr>Особенности</vt:lpstr>
      <vt:lpstr>Как выглядит</vt:lpstr>
      <vt:lpstr>Отрывки из кода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 на PyGame</dc:title>
  <dc:creator>Андрей</dc:creator>
  <cp:lastModifiedBy>Андрей</cp:lastModifiedBy>
  <cp:revision>1</cp:revision>
  <dcterms:created xsi:type="dcterms:W3CDTF">2025-02-01T23:49:10Z</dcterms:created>
  <dcterms:modified xsi:type="dcterms:W3CDTF">2025-02-01T23:55:35Z</dcterms:modified>
</cp:coreProperties>
</file>